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9.png" ContentType="image/png"/>
  <Override PartName="/ppt/media/image13.png" ContentType="image/png"/>
  <Override PartName="/ppt/media/image8.png" ContentType="image/png"/>
  <Override PartName="/ppt/media/image12.png" ContentType="image/png"/>
  <Override PartName="/ppt/media/image7.png" ContentType="image/png"/>
  <Override PartName="/ppt/media/image11.png" ContentType="image/png"/>
  <Override PartName="/ppt/media/image6.png" ContentType="image/png"/>
  <Override PartName="/ppt/media/image10.png" ContentType="image/png"/>
  <Override PartName="/ppt/media/image5.png" ContentType="image/png"/>
  <Override PartName="/ppt/media/image4.png" ContentType="image/png"/>
  <Override PartName="/ppt/media/image23.png" ContentType="image/png"/>
  <Override PartName="/ppt/media/image22.png" ContentType="image/png"/>
  <Override PartName="/ppt/media/image21.png" ContentType="image/png"/>
  <Override PartName="/ppt/media/image19.png" ContentType="image/png"/>
  <Override PartName="/ppt/media/image1.png" ContentType="image/png"/>
  <Override PartName="/ppt/media/image3.png" ContentType="image/png"/>
  <Override PartName="/ppt/media/image20.png" ContentType="image/png"/>
  <Override PartName="/ppt/media/image18.png" ContentType="image/png"/>
  <Override PartName="/ppt/media/image17.png" ContentType="image/png"/>
  <Override PartName="/ppt/media/image16.png" ContentType="image/png"/>
  <Override PartName="/ppt/media/image15.png" ContentType="image/png"/>
  <Override PartName="/ppt/media/image14.png" ContentType="image/png"/>
  <Override PartName="/ppt/media/image2.png" ContentType="image/png"/>
  <Override PartName="/ppt/slideLayouts/_rels/slideLayout19.xml.rels" ContentType="application/vnd.openxmlformats-package.relationships+xml"/>
  <Override PartName="/ppt/slideLayouts/_rels/slideLayout13.xml.rels" ContentType="application/vnd.openxmlformats-package.relationships+xml"/>
  <Override PartName="/ppt/slideLayouts/_rels/slideLayout23.xml.rels" ContentType="application/vnd.openxmlformats-package.relationships+xml"/>
  <Override PartName="/ppt/slideLayouts/_rels/slideLayout30.xml.rels" ContentType="application/vnd.openxmlformats-package.relationships+xml"/>
  <Override PartName="/ppt/slideLayouts/_rels/slideLayout14.xml.rels" ContentType="application/vnd.openxmlformats-package.relationships+xml"/>
  <Override PartName="/ppt/slideLayouts/_rels/slideLayout29.xml.rels" ContentType="application/vnd.openxmlformats-package.relationships+xml"/>
  <Override PartName="/ppt/slideLayouts/_rels/slideLayout10.xml.rels" ContentType="application/vnd.openxmlformats-package.relationships+xml"/>
  <Override PartName="/ppt/slideLayouts/_rels/slideLayout25.xml.rels" ContentType="application/vnd.openxmlformats-package.relationships+xml"/>
  <Override PartName="/ppt/slideLayouts/_rels/slideLayout16.xml.rels" ContentType="application/vnd.openxmlformats-package.relationships+xml"/>
  <Override PartName="/ppt/slideLayouts/_rels/slideLayout32.xml.rels" ContentType="application/vnd.openxmlformats-package.relationships+xml"/>
  <Override PartName="/ppt/slideLayouts/_rels/slideLayout34.xml.rels" ContentType="application/vnd.openxmlformats-package.relationships+xml"/>
  <Override PartName="/ppt/slideLayouts/_rels/slideLayout20.xml.rels" ContentType="application/vnd.openxmlformats-package.relationships+xml"/>
  <Override PartName="/ppt/slideLayouts/_rels/slideLayout35.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4.xml.rels" ContentType="application/vnd.openxmlformats-package.relationships+xml"/>
  <Override PartName="/ppt/slideLayouts/_rels/slideLayout15.xml.rels" ContentType="application/vnd.openxmlformats-package.relationships+xml"/>
  <Override PartName="/ppt/slideLayouts/_rels/slideLayout31.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22.xml.rels" ContentType="application/vnd.openxmlformats-package.relationships+xml"/>
  <Override PartName="/ppt/slideLayouts/_rels/slideLayout28.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6.xml.rels" ContentType="application/vnd.openxmlformats-package.relationships+xml"/>
  <Override PartName="/ppt/slideLayouts/_rels/slideLayout36.xml.rels" ContentType="application/vnd.openxmlformats-package.relationships+xml"/>
  <Override PartName="/ppt/slideLayouts/_rels/slideLayout21.xml.rels" ContentType="application/vnd.openxmlformats-package.relationships+xml"/>
  <Override PartName="/ppt/slideLayouts/_rels/slideLayout27.xml.rels" ContentType="application/vnd.openxmlformats-package.relationships+xml"/>
  <Override PartName="/ppt/slideLayouts/_rels/slideLayout5.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1.xml.rels" ContentType="application/vnd.openxmlformats-package.relationships+xml"/>
  <Override PartName="/ppt/slideLayouts/_rels/slideLayout26.xml.rels" ContentType="application/vnd.openxmlformats-package.relationships+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7.xml" ContentType="application/vnd.openxmlformats-officedocument.presentationml.slideLayout+xml"/>
  <Override PartName="/ppt/slideLayouts/slideLayout33.xml" ContentType="application/vnd.openxmlformats-officedocument.presentationml.slideLayout+xml"/>
  <Override PartName="/ppt/slideLayouts/slideLayout10.xml" ContentType="application/vnd.openxmlformats-officedocument.presentationml.slideLayout+xml"/>
  <Override PartName="/ppt/slideLayouts/slideLayout34.xml" ContentType="application/vnd.openxmlformats-officedocument.presentationml.slideLayout+xml"/>
  <Override PartName="/ppt/slideLayouts/slideLayout11.xml" ContentType="application/vnd.openxmlformats-officedocument.presentationml.slideLayout+xml"/>
  <Override PartName="/ppt/slideLayouts/slideLayout35.xml" ContentType="application/vnd.openxmlformats-officedocument.presentationml.slideLayout+xml"/>
  <Override PartName="/ppt/slideLayouts/slideLayout12.xml" ContentType="application/vnd.openxmlformats-officedocument.presentationml.slideLayout+xml"/>
  <Override PartName="/ppt/slideLayouts/slideLayout36.xml" ContentType="application/vnd.openxmlformats-officedocument.presentationml.slideLayout+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5.xml" ContentType="application/vnd.openxmlformats-officedocument.presentationml.slideLayout+xml"/>
  <Override PartName="/ppt/slideLayouts/slideLayout24.xml" ContentType="application/vnd.openxmlformats-officedocument.presentationml.slideLayout+xml"/>
  <Override PartName="/ppt/slideLayouts/slideLayout4.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19.xml" ContentType="application/vnd.openxmlformats-officedocument.presentationml.slideLayout+xml"/>
  <Override PartName="/ppt/slideLayouts/slideLayout22.xml" ContentType="application/vnd.openxmlformats-officedocument.presentationml.slideLayout+xml"/>
  <Override PartName="/ppt/slideLayouts/slideLayout2.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_rels/slide4.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Lst>
  <p:sldSz cx="9144000" cy="68580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1371600"/>
            <a:ext cx="3007440" cy="1161360"/>
          </a:xfrm>
          <a:prstGeom prst="rect">
            <a:avLst/>
          </a:prstGeom>
        </p:spPr>
        <p:txBody>
          <a:bodyPr lIns="0" rIns="0" tIns="0" bIns="0" anchor="ctr">
            <a:noAutofit/>
          </a:bodyPr>
          <a:p>
            <a:endParaRPr b="0" lang="sr-Latn-RS" sz="1800" spc="-1" strike="noStrike">
              <a:solidFill>
                <a:srgbClr val="000000"/>
              </a:solidFill>
              <a:latin typeface="Arial"/>
            </a:endParaRPr>
          </a:p>
        </p:txBody>
      </p:sp>
      <p:sp>
        <p:nvSpPr>
          <p:cNvPr id="31" name="PlaceHolder 2"/>
          <p:cNvSpPr>
            <a:spLocks noGrp="1"/>
          </p:cNvSpPr>
          <p:nvPr>
            <p:ph type="body"/>
          </p:nvPr>
        </p:nvSpPr>
        <p:spPr>
          <a:xfrm>
            <a:off x="3575160" y="1371600"/>
            <a:ext cx="2493720" cy="2558880"/>
          </a:xfrm>
          <a:prstGeom prst="rect">
            <a:avLst/>
          </a:prstGeom>
        </p:spPr>
        <p:txBody>
          <a:bodyPr lIns="0" rIns="0" tIns="0" bIns="0">
            <a:normAutofit/>
          </a:bodyPr>
          <a:p>
            <a:endParaRPr b="0" lang="sr-Latn-RS" sz="2800" spc="-1" strike="noStrike">
              <a:solidFill>
                <a:srgbClr val="000000"/>
              </a:solidFill>
              <a:latin typeface="Arial"/>
            </a:endParaRPr>
          </a:p>
        </p:txBody>
      </p:sp>
      <p:sp>
        <p:nvSpPr>
          <p:cNvPr id="32" name="PlaceHolder 3"/>
          <p:cNvSpPr>
            <a:spLocks noGrp="1"/>
          </p:cNvSpPr>
          <p:nvPr>
            <p:ph type="body"/>
          </p:nvPr>
        </p:nvSpPr>
        <p:spPr>
          <a:xfrm>
            <a:off x="3575160" y="4173840"/>
            <a:ext cx="2493720" cy="2558880"/>
          </a:xfrm>
          <a:prstGeom prst="rect">
            <a:avLst/>
          </a:prstGeom>
        </p:spPr>
        <p:txBody>
          <a:bodyPr lIns="0" rIns="0" tIns="0" bIns="0">
            <a:normAutofit/>
          </a:bodyPr>
          <a:p>
            <a:endParaRPr b="0" lang="sr-Latn-RS" sz="28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1371600"/>
            <a:ext cx="3007440" cy="1161360"/>
          </a:xfrm>
          <a:prstGeom prst="rect">
            <a:avLst/>
          </a:prstGeom>
        </p:spPr>
        <p:txBody>
          <a:bodyPr lIns="0" rIns="0" tIns="0" bIns="0" anchor="ctr">
            <a:noAutofit/>
          </a:bodyPr>
          <a:p>
            <a:endParaRPr b="0" lang="sr-Latn-RS" sz="1800" spc="-1" strike="noStrike">
              <a:solidFill>
                <a:srgbClr val="000000"/>
              </a:solidFill>
              <a:latin typeface="Arial"/>
            </a:endParaRPr>
          </a:p>
        </p:txBody>
      </p:sp>
      <p:sp>
        <p:nvSpPr>
          <p:cNvPr id="34" name="PlaceHolder 2"/>
          <p:cNvSpPr>
            <a:spLocks noGrp="1"/>
          </p:cNvSpPr>
          <p:nvPr>
            <p:ph type="body"/>
          </p:nvPr>
        </p:nvSpPr>
        <p:spPr>
          <a:xfrm>
            <a:off x="3575160" y="1371600"/>
            <a:ext cx="1216800" cy="2558880"/>
          </a:xfrm>
          <a:prstGeom prst="rect">
            <a:avLst/>
          </a:prstGeom>
        </p:spPr>
        <p:txBody>
          <a:bodyPr lIns="0" rIns="0" tIns="0" bIns="0">
            <a:normAutofit/>
          </a:bodyPr>
          <a:p>
            <a:endParaRPr b="0" lang="sr-Latn-RS" sz="2800" spc="-1" strike="noStrike">
              <a:solidFill>
                <a:srgbClr val="000000"/>
              </a:solidFill>
              <a:latin typeface="Arial"/>
            </a:endParaRPr>
          </a:p>
        </p:txBody>
      </p:sp>
      <p:sp>
        <p:nvSpPr>
          <p:cNvPr id="35" name="PlaceHolder 3"/>
          <p:cNvSpPr>
            <a:spLocks noGrp="1"/>
          </p:cNvSpPr>
          <p:nvPr>
            <p:ph type="body"/>
          </p:nvPr>
        </p:nvSpPr>
        <p:spPr>
          <a:xfrm>
            <a:off x="4853160" y="1371600"/>
            <a:ext cx="1216800" cy="2558880"/>
          </a:xfrm>
          <a:prstGeom prst="rect">
            <a:avLst/>
          </a:prstGeom>
        </p:spPr>
        <p:txBody>
          <a:bodyPr lIns="0" rIns="0" tIns="0" bIns="0">
            <a:normAutofit/>
          </a:bodyPr>
          <a:p>
            <a:endParaRPr b="0" lang="sr-Latn-RS" sz="2800" spc="-1" strike="noStrike">
              <a:solidFill>
                <a:srgbClr val="000000"/>
              </a:solidFill>
              <a:latin typeface="Arial"/>
            </a:endParaRPr>
          </a:p>
        </p:txBody>
      </p:sp>
      <p:sp>
        <p:nvSpPr>
          <p:cNvPr id="36" name="PlaceHolder 4"/>
          <p:cNvSpPr>
            <a:spLocks noGrp="1"/>
          </p:cNvSpPr>
          <p:nvPr>
            <p:ph type="body"/>
          </p:nvPr>
        </p:nvSpPr>
        <p:spPr>
          <a:xfrm>
            <a:off x="3575160" y="4173840"/>
            <a:ext cx="1216800" cy="2558880"/>
          </a:xfrm>
          <a:prstGeom prst="rect">
            <a:avLst/>
          </a:prstGeom>
        </p:spPr>
        <p:txBody>
          <a:bodyPr lIns="0" rIns="0" tIns="0" bIns="0">
            <a:normAutofit/>
          </a:bodyPr>
          <a:p>
            <a:endParaRPr b="0" lang="sr-Latn-RS" sz="2800" spc="-1" strike="noStrike">
              <a:solidFill>
                <a:srgbClr val="000000"/>
              </a:solidFill>
              <a:latin typeface="Arial"/>
            </a:endParaRPr>
          </a:p>
        </p:txBody>
      </p:sp>
      <p:sp>
        <p:nvSpPr>
          <p:cNvPr id="37" name="PlaceHolder 5"/>
          <p:cNvSpPr>
            <a:spLocks noGrp="1"/>
          </p:cNvSpPr>
          <p:nvPr>
            <p:ph type="body"/>
          </p:nvPr>
        </p:nvSpPr>
        <p:spPr>
          <a:xfrm>
            <a:off x="4853160" y="4173840"/>
            <a:ext cx="1216800" cy="2558880"/>
          </a:xfrm>
          <a:prstGeom prst="rect">
            <a:avLst/>
          </a:prstGeom>
        </p:spPr>
        <p:txBody>
          <a:bodyPr lIns="0" rIns="0" tIns="0" bIns="0">
            <a:normAutofit/>
          </a:bodyPr>
          <a:p>
            <a:endParaRPr b="0" lang="sr-Latn-RS" sz="28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1371600"/>
            <a:ext cx="3007440" cy="1161360"/>
          </a:xfrm>
          <a:prstGeom prst="rect">
            <a:avLst/>
          </a:prstGeom>
        </p:spPr>
        <p:txBody>
          <a:bodyPr lIns="0" rIns="0" tIns="0" bIns="0" anchor="ctr">
            <a:noAutofit/>
          </a:bodyPr>
          <a:p>
            <a:endParaRPr b="0" lang="sr-Latn-RS" sz="1800" spc="-1" strike="noStrike">
              <a:solidFill>
                <a:srgbClr val="000000"/>
              </a:solidFill>
              <a:latin typeface="Arial"/>
            </a:endParaRPr>
          </a:p>
        </p:txBody>
      </p:sp>
      <p:sp>
        <p:nvSpPr>
          <p:cNvPr id="39" name="PlaceHolder 2"/>
          <p:cNvSpPr>
            <a:spLocks noGrp="1"/>
          </p:cNvSpPr>
          <p:nvPr>
            <p:ph type="body"/>
          </p:nvPr>
        </p:nvSpPr>
        <p:spPr>
          <a:xfrm>
            <a:off x="3575160" y="1371600"/>
            <a:ext cx="802800" cy="2558880"/>
          </a:xfrm>
          <a:prstGeom prst="rect">
            <a:avLst/>
          </a:prstGeom>
        </p:spPr>
        <p:txBody>
          <a:bodyPr lIns="0" rIns="0" tIns="0" bIns="0">
            <a:normAutofit fontScale="60000"/>
          </a:bodyPr>
          <a:p>
            <a:endParaRPr b="0" lang="sr-Latn-RS" sz="2800" spc="-1" strike="noStrike">
              <a:solidFill>
                <a:srgbClr val="000000"/>
              </a:solidFill>
              <a:latin typeface="Arial"/>
            </a:endParaRPr>
          </a:p>
        </p:txBody>
      </p:sp>
      <p:sp>
        <p:nvSpPr>
          <p:cNvPr id="40" name="PlaceHolder 3"/>
          <p:cNvSpPr>
            <a:spLocks noGrp="1"/>
          </p:cNvSpPr>
          <p:nvPr>
            <p:ph type="body"/>
          </p:nvPr>
        </p:nvSpPr>
        <p:spPr>
          <a:xfrm>
            <a:off x="4418640" y="1371600"/>
            <a:ext cx="802800" cy="2558880"/>
          </a:xfrm>
          <a:prstGeom prst="rect">
            <a:avLst/>
          </a:prstGeom>
        </p:spPr>
        <p:txBody>
          <a:bodyPr lIns="0" rIns="0" tIns="0" bIns="0">
            <a:normAutofit fontScale="60000"/>
          </a:bodyPr>
          <a:p>
            <a:endParaRPr b="0" lang="sr-Latn-RS" sz="2800" spc="-1" strike="noStrike">
              <a:solidFill>
                <a:srgbClr val="000000"/>
              </a:solidFill>
              <a:latin typeface="Arial"/>
            </a:endParaRPr>
          </a:p>
        </p:txBody>
      </p:sp>
      <p:sp>
        <p:nvSpPr>
          <p:cNvPr id="41" name="PlaceHolder 4"/>
          <p:cNvSpPr>
            <a:spLocks noGrp="1"/>
          </p:cNvSpPr>
          <p:nvPr>
            <p:ph type="body"/>
          </p:nvPr>
        </p:nvSpPr>
        <p:spPr>
          <a:xfrm>
            <a:off x="5261760" y="1371600"/>
            <a:ext cx="802800" cy="2558880"/>
          </a:xfrm>
          <a:prstGeom prst="rect">
            <a:avLst/>
          </a:prstGeom>
        </p:spPr>
        <p:txBody>
          <a:bodyPr lIns="0" rIns="0" tIns="0" bIns="0">
            <a:normAutofit fontScale="60000"/>
          </a:bodyPr>
          <a:p>
            <a:endParaRPr b="0" lang="sr-Latn-RS" sz="2800" spc="-1" strike="noStrike">
              <a:solidFill>
                <a:srgbClr val="000000"/>
              </a:solidFill>
              <a:latin typeface="Arial"/>
            </a:endParaRPr>
          </a:p>
        </p:txBody>
      </p:sp>
      <p:sp>
        <p:nvSpPr>
          <p:cNvPr id="42" name="PlaceHolder 5"/>
          <p:cNvSpPr>
            <a:spLocks noGrp="1"/>
          </p:cNvSpPr>
          <p:nvPr>
            <p:ph type="body"/>
          </p:nvPr>
        </p:nvSpPr>
        <p:spPr>
          <a:xfrm>
            <a:off x="3575160" y="4173840"/>
            <a:ext cx="802800" cy="2558880"/>
          </a:xfrm>
          <a:prstGeom prst="rect">
            <a:avLst/>
          </a:prstGeom>
        </p:spPr>
        <p:txBody>
          <a:bodyPr lIns="0" rIns="0" tIns="0" bIns="0">
            <a:normAutofit fontScale="60000"/>
          </a:bodyPr>
          <a:p>
            <a:endParaRPr b="0" lang="sr-Latn-RS" sz="2800" spc="-1" strike="noStrike">
              <a:solidFill>
                <a:srgbClr val="000000"/>
              </a:solidFill>
              <a:latin typeface="Arial"/>
            </a:endParaRPr>
          </a:p>
        </p:txBody>
      </p:sp>
      <p:sp>
        <p:nvSpPr>
          <p:cNvPr id="43" name="PlaceHolder 6"/>
          <p:cNvSpPr>
            <a:spLocks noGrp="1"/>
          </p:cNvSpPr>
          <p:nvPr>
            <p:ph type="body"/>
          </p:nvPr>
        </p:nvSpPr>
        <p:spPr>
          <a:xfrm>
            <a:off x="4418640" y="4173840"/>
            <a:ext cx="802800" cy="2558880"/>
          </a:xfrm>
          <a:prstGeom prst="rect">
            <a:avLst/>
          </a:prstGeom>
        </p:spPr>
        <p:txBody>
          <a:bodyPr lIns="0" rIns="0" tIns="0" bIns="0">
            <a:normAutofit fontScale="60000"/>
          </a:bodyPr>
          <a:p>
            <a:endParaRPr b="0" lang="sr-Latn-RS" sz="2800" spc="-1" strike="noStrike">
              <a:solidFill>
                <a:srgbClr val="000000"/>
              </a:solidFill>
              <a:latin typeface="Arial"/>
            </a:endParaRPr>
          </a:p>
        </p:txBody>
      </p:sp>
      <p:sp>
        <p:nvSpPr>
          <p:cNvPr id="44" name="PlaceHolder 7"/>
          <p:cNvSpPr>
            <a:spLocks noGrp="1"/>
          </p:cNvSpPr>
          <p:nvPr>
            <p:ph type="body"/>
          </p:nvPr>
        </p:nvSpPr>
        <p:spPr>
          <a:xfrm>
            <a:off x="5261760" y="4173840"/>
            <a:ext cx="802800" cy="2558880"/>
          </a:xfrm>
          <a:prstGeom prst="rect">
            <a:avLst/>
          </a:prstGeom>
        </p:spPr>
        <p:txBody>
          <a:bodyPr lIns="0" rIns="0" tIns="0" bIns="0">
            <a:normAutofit fontScale="60000"/>
          </a:bodyPr>
          <a:p>
            <a:endParaRPr b="0" lang="sr-Latn-RS" sz="28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1371600"/>
            <a:ext cx="3007440" cy="1161360"/>
          </a:xfrm>
          <a:prstGeom prst="rect">
            <a:avLst/>
          </a:prstGeom>
        </p:spPr>
        <p:txBody>
          <a:bodyPr lIns="0" rIns="0" tIns="0" bIns="0" anchor="ctr">
            <a:noAutofit/>
          </a:bodyPr>
          <a:p>
            <a:endParaRPr b="0" lang="sr-Latn-RS" sz="1800" spc="-1" strike="noStrike">
              <a:solidFill>
                <a:srgbClr val="000000"/>
              </a:solidFill>
              <a:latin typeface="Arial"/>
            </a:endParaRPr>
          </a:p>
        </p:txBody>
      </p:sp>
      <p:sp>
        <p:nvSpPr>
          <p:cNvPr id="55" name="PlaceHolder 2"/>
          <p:cNvSpPr>
            <a:spLocks noGrp="1"/>
          </p:cNvSpPr>
          <p:nvPr>
            <p:ph type="subTitle"/>
          </p:nvPr>
        </p:nvSpPr>
        <p:spPr>
          <a:xfrm>
            <a:off x="3575160" y="1371600"/>
            <a:ext cx="2493720" cy="53650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1371600"/>
            <a:ext cx="3007440" cy="1161360"/>
          </a:xfrm>
          <a:prstGeom prst="rect">
            <a:avLst/>
          </a:prstGeom>
        </p:spPr>
        <p:txBody>
          <a:bodyPr lIns="0" rIns="0" tIns="0" bIns="0" anchor="ctr">
            <a:noAutofit/>
          </a:bodyPr>
          <a:p>
            <a:endParaRPr b="0" lang="sr-Latn-RS" sz="1800" spc="-1" strike="noStrike">
              <a:solidFill>
                <a:srgbClr val="000000"/>
              </a:solidFill>
              <a:latin typeface="Arial"/>
            </a:endParaRPr>
          </a:p>
        </p:txBody>
      </p:sp>
      <p:sp>
        <p:nvSpPr>
          <p:cNvPr id="57" name="PlaceHolder 2"/>
          <p:cNvSpPr>
            <a:spLocks noGrp="1"/>
          </p:cNvSpPr>
          <p:nvPr>
            <p:ph type="body"/>
          </p:nvPr>
        </p:nvSpPr>
        <p:spPr>
          <a:xfrm>
            <a:off x="3575160" y="1371600"/>
            <a:ext cx="2493720" cy="5365080"/>
          </a:xfrm>
          <a:prstGeom prst="rect">
            <a:avLst/>
          </a:prstGeom>
        </p:spPr>
        <p:txBody>
          <a:bodyPr lIns="0" rIns="0" tIns="0" bIns="0">
            <a:normAutofit/>
          </a:bodyPr>
          <a:p>
            <a:endParaRPr b="0" lang="sr-Latn-RS" sz="28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1371600"/>
            <a:ext cx="3007440" cy="1161360"/>
          </a:xfrm>
          <a:prstGeom prst="rect">
            <a:avLst/>
          </a:prstGeom>
        </p:spPr>
        <p:txBody>
          <a:bodyPr lIns="0" rIns="0" tIns="0" bIns="0" anchor="ctr">
            <a:noAutofit/>
          </a:bodyPr>
          <a:p>
            <a:endParaRPr b="0" lang="sr-Latn-RS" sz="1800" spc="-1" strike="noStrike">
              <a:solidFill>
                <a:srgbClr val="000000"/>
              </a:solidFill>
              <a:latin typeface="Arial"/>
            </a:endParaRPr>
          </a:p>
        </p:txBody>
      </p:sp>
      <p:sp>
        <p:nvSpPr>
          <p:cNvPr id="59" name="PlaceHolder 2"/>
          <p:cNvSpPr>
            <a:spLocks noGrp="1"/>
          </p:cNvSpPr>
          <p:nvPr>
            <p:ph type="body"/>
          </p:nvPr>
        </p:nvSpPr>
        <p:spPr>
          <a:xfrm>
            <a:off x="3575160" y="1371600"/>
            <a:ext cx="1216800" cy="5365080"/>
          </a:xfrm>
          <a:prstGeom prst="rect">
            <a:avLst/>
          </a:prstGeom>
        </p:spPr>
        <p:txBody>
          <a:bodyPr lIns="0" rIns="0" tIns="0" bIns="0">
            <a:normAutofit/>
          </a:bodyPr>
          <a:p>
            <a:endParaRPr b="0" lang="sr-Latn-RS" sz="2800" spc="-1" strike="noStrike">
              <a:solidFill>
                <a:srgbClr val="000000"/>
              </a:solidFill>
              <a:latin typeface="Arial"/>
            </a:endParaRPr>
          </a:p>
        </p:txBody>
      </p:sp>
      <p:sp>
        <p:nvSpPr>
          <p:cNvPr id="60" name="PlaceHolder 3"/>
          <p:cNvSpPr>
            <a:spLocks noGrp="1"/>
          </p:cNvSpPr>
          <p:nvPr>
            <p:ph type="body"/>
          </p:nvPr>
        </p:nvSpPr>
        <p:spPr>
          <a:xfrm>
            <a:off x="4853160" y="1371600"/>
            <a:ext cx="1216800" cy="5365080"/>
          </a:xfrm>
          <a:prstGeom prst="rect">
            <a:avLst/>
          </a:prstGeom>
        </p:spPr>
        <p:txBody>
          <a:bodyPr lIns="0" rIns="0" tIns="0" bIns="0">
            <a:normAutofit/>
          </a:bodyPr>
          <a:p>
            <a:endParaRPr b="0" lang="sr-Latn-RS" sz="28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1371600"/>
            <a:ext cx="3007440" cy="1161360"/>
          </a:xfrm>
          <a:prstGeom prst="rect">
            <a:avLst/>
          </a:prstGeom>
        </p:spPr>
        <p:txBody>
          <a:bodyPr lIns="0" rIns="0" tIns="0" bIns="0" anchor="ctr">
            <a:noAutofit/>
          </a:bodyPr>
          <a:p>
            <a:endParaRPr b="0" lang="sr-Latn-RS" sz="18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2" name="PlaceHolder 1"/>
          <p:cNvSpPr>
            <a:spLocks noGrp="1"/>
          </p:cNvSpPr>
          <p:nvPr>
            <p:ph type="subTitle"/>
          </p:nvPr>
        </p:nvSpPr>
        <p:spPr>
          <a:xfrm>
            <a:off x="457200" y="1371600"/>
            <a:ext cx="3007440" cy="538452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1371600"/>
            <a:ext cx="3007440" cy="1161360"/>
          </a:xfrm>
          <a:prstGeom prst="rect">
            <a:avLst/>
          </a:prstGeom>
        </p:spPr>
        <p:txBody>
          <a:bodyPr lIns="0" rIns="0" tIns="0" bIns="0" anchor="ctr">
            <a:noAutofit/>
          </a:bodyPr>
          <a:p>
            <a:endParaRPr b="0" lang="sr-Latn-RS" sz="1800" spc="-1" strike="noStrike">
              <a:solidFill>
                <a:srgbClr val="000000"/>
              </a:solidFill>
              <a:latin typeface="Arial"/>
            </a:endParaRPr>
          </a:p>
        </p:txBody>
      </p:sp>
      <p:sp>
        <p:nvSpPr>
          <p:cNvPr id="64" name="PlaceHolder 2"/>
          <p:cNvSpPr>
            <a:spLocks noGrp="1"/>
          </p:cNvSpPr>
          <p:nvPr>
            <p:ph type="body"/>
          </p:nvPr>
        </p:nvSpPr>
        <p:spPr>
          <a:xfrm>
            <a:off x="3575160" y="1371600"/>
            <a:ext cx="1216800" cy="2558880"/>
          </a:xfrm>
          <a:prstGeom prst="rect">
            <a:avLst/>
          </a:prstGeom>
        </p:spPr>
        <p:txBody>
          <a:bodyPr lIns="0" rIns="0" tIns="0" bIns="0">
            <a:normAutofit/>
          </a:bodyPr>
          <a:p>
            <a:endParaRPr b="0" lang="sr-Latn-RS" sz="2800" spc="-1" strike="noStrike">
              <a:solidFill>
                <a:srgbClr val="000000"/>
              </a:solidFill>
              <a:latin typeface="Arial"/>
            </a:endParaRPr>
          </a:p>
        </p:txBody>
      </p:sp>
      <p:sp>
        <p:nvSpPr>
          <p:cNvPr id="65" name="PlaceHolder 3"/>
          <p:cNvSpPr>
            <a:spLocks noGrp="1"/>
          </p:cNvSpPr>
          <p:nvPr>
            <p:ph type="body"/>
          </p:nvPr>
        </p:nvSpPr>
        <p:spPr>
          <a:xfrm>
            <a:off x="4853160" y="1371600"/>
            <a:ext cx="1216800" cy="5365080"/>
          </a:xfrm>
          <a:prstGeom prst="rect">
            <a:avLst/>
          </a:prstGeom>
        </p:spPr>
        <p:txBody>
          <a:bodyPr lIns="0" rIns="0" tIns="0" bIns="0">
            <a:normAutofit/>
          </a:bodyPr>
          <a:p>
            <a:endParaRPr b="0" lang="sr-Latn-RS" sz="2800" spc="-1" strike="noStrike">
              <a:solidFill>
                <a:srgbClr val="000000"/>
              </a:solidFill>
              <a:latin typeface="Arial"/>
            </a:endParaRPr>
          </a:p>
        </p:txBody>
      </p:sp>
      <p:sp>
        <p:nvSpPr>
          <p:cNvPr id="66" name="PlaceHolder 4"/>
          <p:cNvSpPr>
            <a:spLocks noGrp="1"/>
          </p:cNvSpPr>
          <p:nvPr>
            <p:ph type="body"/>
          </p:nvPr>
        </p:nvSpPr>
        <p:spPr>
          <a:xfrm>
            <a:off x="3575160" y="4173840"/>
            <a:ext cx="1216800" cy="2558880"/>
          </a:xfrm>
          <a:prstGeom prst="rect">
            <a:avLst/>
          </a:prstGeom>
        </p:spPr>
        <p:txBody>
          <a:bodyPr lIns="0" rIns="0" tIns="0" bIns="0">
            <a:normAutofit/>
          </a:bodyPr>
          <a:p>
            <a:endParaRPr b="0" lang="sr-Latn-RS" sz="28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1371600"/>
            <a:ext cx="3007440" cy="1161360"/>
          </a:xfrm>
          <a:prstGeom prst="rect">
            <a:avLst/>
          </a:prstGeom>
        </p:spPr>
        <p:txBody>
          <a:bodyPr lIns="0" rIns="0" tIns="0" bIns="0" anchor="ctr">
            <a:noAutofit/>
          </a:bodyPr>
          <a:p>
            <a:endParaRPr b="0" lang="sr-Latn-RS" sz="1800" spc="-1" strike="noStrike">
              <a:solidFill>
                <a:srgbClr val="000000"/>
              </a:solidFill>
              <a:latin typeface="Arial"/>
            </a:endParaRPr>
          </a:p>
        </p:txBody>
      </p:sp>
      <p:sp>
        <p:nvSpPr>
          <p:cNvPr id="10" name="PlaceHolder 2"/>
          <p:cNvSpPr>
            <a:spLocks noGrp="1"/>
          </p:cNvSpPr>
          <p:nvPr>
            <p:ph type="subTitle"/>
          </p:nvPr>
        </p:nvSpPr>
        <p:spPr>
          <a:xfrm>
            <a:off x="3575160" y="1371600"/>
            <a:ext cx="2493720" cy="53650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1371600"/>
            <a:ext cx="3007440" cy="1161360"/>
          </a:xfrm>
          <a:prstGeom prst="rect">
            <a:avLst/>
          </a:prstGeom>
        </p:spPr>
        <p:txBody>
          <a:bodyPr lIns="0" rIns="0" tIns="0" bIns="0" anchor="ctr">
            <a:noAutofit/>
          </a:bodyPr>
          <a:p>
            <a:endParaRPr b="0" lang="sr-Latn-RS" sz="1800" spc="-1" strike="noStrike">
              <a:solidFill>
                <a:srgbClr val="000000"/>
              </a:solidFill>
              <a:latin typeface="Arial"/>
            </a:endParaRPr>
          </a:p>
        </p:txBody>
      </p:sp>
      <p:sp>
        <p:nvSpPr>
          <p:cNvPr id="68" name="PlaceHolder 2"/>
          <p:cNvSpPr>
            <a:spLocks noGrp="1"/>
          </p:cNvSpPr>
          <p:nvPr>
            <p:ph type="body"/>
          </p:nvPr>
        </p:nvSpPr>
        <p:spPr>
          <a:xfrm>
            <a:off x="3575160" y="1371600"/>
            <a:ext cx="1216800" cy="5365080"/>
          </a:xfrm>
          <a:prstGeom prst="rect">
            <a:avLst/>
          </a:prstGeom>
        </p:spPr>
        <p:txBody>
          <a:bodyPr lIns="0" rIns="0" tIns="0" bIns="0">
            <a:normAutofit/>
          </a:bodyPr>
          <a:p>
            <a:endParaRPr b="0" lang="sr-Latn-RS" sz="2800" spc="-1" strike="noStrike">
              <a:solidFill>
                <a:srgbClr val="000000"/>
              </a:solidFill>
              <a:latin typeface="Arial"/>
            </a:endParaRPr>
          </a:p>
        </p:txBody>
      </p:sp>
      <p:sp>
        <p:nvSpPr>
          <p:cNvPr id="69" name="PlaceHolder 3"/>
          <p:cNvSpPr>
            <a:spLocks noGrp="1"/>
          </p:cNvSpPr>
          <p:nvPr>
            <p:ph type="body"/>
          </p:nvPr>
        </p:nvSpPr>
        <p:spPr>
          <a:xfrm>
            <a:off x="4853160" y="1371600"/>
            <a:ext cx="1216800" cy="2558880"/>
          </a:xfrm>
          <a:prstGeom prst="rect">
            <a:avLst/>
          </a:prstGeom>
        </p:spPr>
        <p:txBody>
          <a:bodyPr lIns="0" rIns="0" tIns="0" bIns="0">
            <a:normAutofit/>
          </a:bodyPr>
          <a:p>
            <a:endParaRPr b="0" lang="sr-Latn-RS" sz="2800" spc="-1" strike="noStrike">
              <a:solidFill>
                <a:srgbClr val="000000"/>
              </a:solidFill>
              <a:latin typeface="Arial"/>
            </a:endParaRPr>
          </a:p>
        </p:txBody>
      </p:sp>
      <p:sp>
        <p:nvSpPr>
          <p:cNvPr id="70" name="PlaceHolder 4"/>
          <p:cNvSpPr>
            <a:spLocks noGrp="1"/>
          </p:cNvSpPr>
          <p:nvPr>
            <p:ph type="body"/>
          </p:nvPr>
        </p:nvSpPr>
        <p:spPr>
          <a:xfrm>
            <a:off x="4853160" y="4173840"/>
            <a:ext cx="1216800" cy="2558880"/>
          </a:xfrm>
          <a:prstGeom prst="rect">
            <a:avLst/>
          </a:prstGeom>
        </p:spPr>
        <p:txBody>
          <a:bodyPr lIns="0" rIns="0" tIns="0" bIns="0">
            <a:normAutofit/>
          </a:bodyPr>
          <a:p>
            <a:endParaRPr b="0" lang="sr-Latn-RS" sz="28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1371600"/>
            <a:ext cx="3007440" cy="1161360"/>
          </a:xfrm>
          <a:prstGeom prst="rect">
            <a:avLst/>
          </a:prstGeom>
        </p:spPr>
        <p:txBody>
          <a:bodyPr lIns="0" rIns="0" tIns="0" bIns="0" anchor="ctr">
            <a:noAutofit/>
          </a:bodyPr>
          <a:p>
            <a:endParaRPr b="0" lang="sr-Latn-RS" sz="1800" spc="-1" strike="noStrike">
              <a:solidFill>
                <a:srgbClr val="000000"/>
              </a:solidFill>
              <a:latin typeface="Arial"/>
            </a:endParaRPr>
          </a:p>
        </p:txBody>
      </p:sp>
      <p:sp>
        <p:nvSpPr>
          <p:cNvPr id="72" name="PlaceHolder 2"/>
          <p:cNvSpPr>
            <a:spLocks noGrp="1"/>
          </p:cNvSpPr>
          <p:nvPr>
            <p:ph type="body"/>
          </p:nvPr>
        </p:nvSpPr>
        <p:spPr>
          <a:xfrm>
            <a:off x="3575160" y="1371600"/>
            <a:ext cx="1216800" cy="2558880"/>
          </a:xfrm>
          <a:prstGeom prst="rect">
            <a:avLst/>
          </a:prstGeom>
        </p:spPr>
        <p:txBody>
          <a:bodyPr lIns="0" rIns="0" tIns="0" bIns="0">
            <a:normAutofit/>
          </a:bodyPr>
          <a:p>
            <a:endParaRPr b="0" lang="sr-Latn-RS" sz="2800" spc="-1" strike="noStrike">
              <a:solidFill>
                <a:srgbClr val="000000"/>
              </a:solidFill>
              <a:latin typeface="Arial"/>
            </a:endParaRPr>
          </a:p>
        </p:txBody>
      </p:sp>
      <p:sp>
        <p:nvSpPr>
          <p:cNvPr id="73" name="PlaceHolder 3"/>
          <p:cNvSpPr>
            <a:spLocks noGrp="1"/>
          </p:cNvSpPr>
          <p:nvPr>
            <p:ph type="body"/>
          </p:nvPr>
        </p:nvSpPr>
        <p:spPr>
          <a:xfrm>
            <a:off x="4853160" y="1371600"/>
            <a:ext cx="1216800" cy="2558880"/>
          </a:xfrm>
          <a:prstGeom prst="rect">
            <a:avLst/>
          </a:prstGeom>
        </p:spPr>
        <p:txBody>
          <a:bodyPr lIns="0" rIns="0" tIns="0" bIns="0">
            <a:normAutofit/>
          </a:bodyPr>
          <a:p>
            <a:endParaRPr b="0" lang="sr-Latn-RS" sz="2800" spc="-1" strike="noStrike">
              <a:solidFill>
                <a:srgbClr val="000000"/>
              </a:solidFill>
              <a:latin typeface="Arial"/>
            </a:endParaRPr>
          </a:p>
        </p:txBody>
      </p:sp>
      <p:sp>
        <p:nvSpPr>
          <p:cNvPr id="74" name="PlaceHolder 4"/>
          <p:cNvSpPr>
            <a:spLocks noGrp="1"/>
          </p:cNvSpPr>
          <p:nvPr>
            <p:ph type="body"/>
          </p:nvPr>
        </p:nvSpPr>
        <p:spPr>
          <a:xfrm>
            <a:off x="3575160" y="4173840"/>
            <a:ext cx="2493720" cy="2558880"/>
          </a:xfrm>
          <a:prstGeom prst="rect">
            <a:avLst/>
          </a:prstGeom>
        </p:spPr>
        <p:txBody>
          <a:bodyPr lIns="0" rIns="0" tIns="0" bIns="0">
            <a:normAutofit/>
          </a:bodyPr>
          <a:p>
            <a:endParaRPr b="0" lang="sr-Latn-RS" sz="28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1371600"/>
            <a:ext cx="3007440" cy="1161360"/>
          </a:xfrm>
          <a:prstGeom prst="rect">
            <a:avLst/>
          </a:prstGeom>
        </p:spPr>
        <p:txBody>
          <a:bodyPr lIns="0" rIns="0" tIns="0" bIns="0" anchor="ctr">
            <a:noAutofit/>
          </a:bodyPr>
          <a:p>
            <a:endParaRPr b="0" lang="sr-Latn-RS" sz="1800" spc="-1" strike="noStrike">
              <a:solidFill>
                <a:srgbClr val="000000"/>
              </a:solidFill>
              <a:latin typeface="Arial"/>
            </a:endParaRPr>
          </a:p>
        </p:txBody>
      </p:sp>
      <p:sp>
        <p:nvSpPr>
          <p:cNvPr id="76" name="PlaceHolder 2"/>
          <p:cNvSpPr>
            <a:spLocks noGrp="1"/>
          </p:cNvSpPr>
          <p:nvPr>
            <p:ph type="body"/>
          </p:nvPr>
        </p:nvSpPr>
        <p:spPr>
          <a:xfrm>
            <a:off x="3575160" y="1371600"/>
            <a:ext cx="2493720" cy="2558880"/>
          </a:xfrm>
          <a:prstGeom prst="rect">
            <a:avLst/>
          </a:prstGeom>
        </p:spPr>
        <p:txBody>
          <a:bodyPr lIns="0" rIns="0" tIns="0" bIns="0">
            <a:normAutofit/>
          </a:bodyPr>
          <a:p>
            <a:endParaRPr b="0" lang="sr-Latn-RS" sz="2800" spc="-1" strike="noStrike">
              <a:solidFill>
                <a:srgbClr val="000000"/>
              </a:solidFill>
              <a:latin typeface="Arial"/>
            </a:endParaRPr>
          </a:p>
        </p:txBody>
      </p:sp>
      <p:sp>
        <p:nvSpPr>
          <p:cNvPr id="77" name="PlaceHolder 3"/>
          <p:cNvSpPr>
            <a:spLocks noGrp="1"/>
          </p:cNvSpPr>
          <p:nvPr>
            <p:ph type="body"/>
          </p:nvPr>
        </p:nvSpPr>
        <p:spPr>
          <a:xfrm>
            <a:off x="3575160" y="4173840"/>
            <a:ext cx="2493720" cy="2558880"/>
          </a:xfrm>
          <a:prstGeom prst="rect">
            <a:avLst/>
          </a:prstGeom>
        </p:spPr>
        <p:txBody>
          <a:bodyPr lIns="0" rIns="0" tIns="0" bIns="0">
            <a:normAutofit/>
          </a:bodyPr>
          <a:p>
            <a:endParaRPr b="0" lang="sr-Latn-RS" sz="28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1371600"/>
            <a:ext cx="3007440" cy="1161360"/>
          </a:xfrm>
          <a:prstGeom prst="rect">
            <a:avLst/>
          </a:prstGeom>
        </p:spPr>
        <p:txBody>
          <a:bodyPr lIns="0" rIns="0" tIns="0" bIns="0" anchor="ctr">
            <a:noAutofit/>
          </a:bodyPr>
          <a:p>
            <a:endParaRPr b="0" lang="sr-Latn-RS" sz="1800" spc="-1" strike="noStrike">
              <a:solidFill>
                <a:srgbClr val="000000"/>
              </a:solidFill>
              <a:latin typeface="Arial"/>
            </a:endParaRPr>
          </a:p>
        </p:txBody>
      </p:sp>
      <p:sp>
        <p:nvSpPr>
          <p:cNvPr id="79" name="PlaceHolder 2"/>
          <p:cNvSpPr>
            <a:spLocks noGrp="1"/>
          </p:cNvSpPr>
          <p:nvPr>
            <p:ph type="body"/>
          </p:nvPr>
        </p:nvSpPr>
        <p:spPr>
          <a:xfrm>
            <a:off x="3575160" y="1371600"/>
            <a:ext cx="1216800" cy="2558880"/>
          </a:xfrm>
          <a:prstGeom prst="rect">
            <a:avLst/>
          </a:prstGeom>
        </p:spPr>
        <p:txBody>
          <a:bodyPr lIns="0" rIns="0" tIns="0" bIns="0">
            <a:normAutofit/>
          </a:bodyPr>
          <a:p>
            <a:endParaRPr b="0" lang="sr-Latn-RS" sz="2800" spc="-1" strike="noStrike">
              <a:solidFill>
                <a:srgbClr val="000000"/>
              </a:solidFill>
              <a:latin typeface="Arial"/>
            </a:endParaRPr>
          </a:p>
        </p:txBody>
      </p:sp>
      <p:sp>
        <p:nvSpPr>
          <p:cNvPr id="80" name="PlaceHolder 3"/>
          <p:cNvSpPr>
            <a:spLocks noGrp="1"/>
          </p:cNvSpPr>
          <p:nvPr>
            <p:ph type="body"/>
          </p:nvPr>
        </p:nvSpPr>
        <p:spPr>
          <a:xfrm>
            <a:off x="4853160" y="1371600"/>
            <a:ext cx="1216800" cy="2558880"/>
          </a:xfrm>
          <a:prstGeom prst="rect">
            <a:avLst/>
          </a:prstGeom>
        </p:spPr>
        <p:txBody>
          <a:bodyPr lIns="0" rIns="0" tIns="0" bIns="0">
            <a:normAutofit/>
          </a:bodyPr>
          <a:p>
            <a:endParaRPr b="0" lang="sr-Latn-RS" sz="2800" spc="-1" strike="noStrike">
              <a:solidFill>
                <a:srgbClr val="000000"/>
              </a:solidFill>
              <a:latin typeface="Arial"/>
            </a:endParaRPr>
          </a:p>
        </p:txBody>
      </p:sp>
      <p:sp>
        <p:nvSpPr>
          <p:cNvPr id="81" name="PlaceHolder 4"/>
          <p:cNvSpPr>
            <a:spLocks noGrp="1"/>
          </p:cNvSpPr>
          <p:nvPr>
            <p:ph type="body"/>
          </p:nvPr>
        </p:nvSpPr>
        <p:spPr>
          <a:xfrm>
            <a:off x="3575160" y="4173840"/>
            <a:ext cx="1216800" cy="2558880"/>
          </a:xfrm>
          <a:prstGeom prst="rect">
            <a:avLst/>
          </a:prstGeom>
        </p:spPr>
        <p:txBody>
          <a:bodyPr lIns="0" rIns="0" tIns="0" bIns="0">
            <a:normAutofit/>
          </a:bodyPr>
          <a:p>
            <a:endParaRPr b="0" lang="sr-Latn-RS" sz="2800" spc="-1" strike="noStrike">
              <a:solidFill>
                <a:srgbClr val="000000"/>
              </a:solidFill>
              <a:latin typeface="Arial"/>
            </a:endParaRPr>
          </a:p>
        </p:txBody>
      </p:sp>
      <p:sp>
        <p:nvSpPr>
          <p:cNvPr id="82" name="PlaceHolder 5"/>
          <p:cNvSpPr>
            <a:spLocks noGrp="1"/>
          </p:cNvSpPr>
          <p:nvPr>
            <p:ph type="body"/>
          </p:nvPr>
        </p:nvSpPr>
        <p:spPr>
          <a:xfrm>
            <a:off x="4853160" y="4173840"/>
            <a:ext cx="1216800" cy="2558880"/>
          </a:xfrm>
          <a:prstGeom prst="rect">
            <a:avLst/>
          </a:prstGeom>
        </p:spPr>
        <p:txBody>
          <a:bodyPr lIns="0" rIns="0" tIns="0" bIns="0">
            <a:normAutofit/>
          </a:bodyPr>
          <a:p>
            <a:endParaRPr b="0" lang="sr-Latn-RS" sz="28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1371600"/>
            <a:ext cx="3007440" cy="1161360"/>
          </a:xfrm>
          <a:prstGeom prst="rect">
            <a:avLst/>
          </a:prstGeom>
        </p:spPr>
        <p:txBody>
          <a:bodyPr lIns="0" rIns="0" tIns="0" bIns="0" anchor="ctr">
            <a:noAutofit/>
          </a:bodyPr>
          <a:p>
            <a:endParaRPr b="0" lang="sr-Latn-RS" sz="1800" spc="-1" strike="noStrike">
              <a:solidFill>
                <a:srgbClr val="000000"/>
              </a:solidFill>
              <a:latin typeface="Arial"/>
            </a:endParaRPr>
          </a:p>
        </p:txBody>
      </p:sp>
      <p:sp>
        <p:nvSpPr>
          <p:cNvPr id="84" name="PlaceHolder 2"/>
          <p:cNvSpPr>
            <a:spLocks noGrp="1"/>
          </p:cNvSpPr>
          <p:nvPr>
            <p:ph type="body"/>
          </p:nvPr>
        </p:nvSpPr>
        <p:spPr>
          <a:xfrm>
            <a:off x="3575160" y="1371600"/>
            <a:ext cx="802800" cy="2558880"/>
          </a:xfrm>
          <a:prstGeom prst="rect">
            <a:avLst/>
          </a:prstGeom>
        </p:spPr>
        <p:txBody>
          <a:bodyPr lIns="0" rIns="0" tIns="0" bIns="0">
            <a:normAutofit fontScale="60000"/>
          </a:bodyPr>
          <a:p>
            <a:endParaRPr b="0" lang="sr-Latn-RS" sz="2800" spc="-1" strike="noStrike">
              <a:solidFill>
                <a:srgbClr val="000000"/>
              </a:solidFill>
              <a:latin typeface="Arial"/>
            </a:endParaRPr>
          </a:p>
        </p:txBody>
      </p:sp>
      <p:sp>
        <p:nvSpPr>
          <p:cNvPr id="85" name="PlaceHolder 3"/>
          <p:cNvSpPr>
            <a:spLocks noGrp="1"/>
          </p:cNvSpPr>
          <p:nvPr>
            <p:ph type="body"/>
          </p:nvPr>
        </p:nvSpPr>
        <p:spPr>
          <a:xfrm>
            <a:off x="4418640" y="1371600"/>
            <a:ext cx="802800" cy="2558880"/>
          </a:xfrm>
          <a:prstGeom prst="rect">
            <a:avLst/>
          </a:prstGeom>
        </p:spPr>
        <p:txBody>
          <a:bodyPr lIns="0" rIns="0" tIns="0" bIns="0">
            <a:normAutofit fontScale="60000"/>
          </a:bodyPr>
          <a:p>
            <a:endParaRPr b="0" lang="sr-Latn-RS" sz="2800" spc="-1" strike="noStrike">
              <a:solidFill>
                <a:srgbClr val="000000"/>
              </a:solidFill>
              <a:latin typeface="Arial"/>
            </a:endParaRPr>
          </a:p>
        </p:txBody>
      </p:sp>
      <p:sp>
        <p:nvSpPr>
          <p:cNvPr id="86" name="PlaceHolder 4"/>
          <p:cNvSpPr>
            <a:spLocks noGrp="1"/>
          </p:cNvSpPr>
          <p:nvPr>
            <p:ph type="body"/>
          </p:nvPr>
        </p:nvSpPr>
        <p:spPr>
          <a:xfrm>
            <a:off x="5261760" y="1371600"/>
            <a:ext cx="802800" cy="2558880"/>
          </a:xfrm>
          <a:prstGeom prst="rect">
            <a:avLst/>
          </a:prstGeom>
        </p:spPr>
        <p:txBody>
          <a:bodyPr lIns="0" rIns="0" tIns="0" bIns="0">
            <a:normAutofit fontScale="60000"/>
          </a:bodyPr>
          <a:p>
            <a:endParaRPr b="0" lang="sr-Latn-RS" sz="2800" spc="-1" strike="noStrike">
              <a:solidFill>
                <a:srgbClr val="000000"/>
              </a:solidFill>
              <a:latin typeface="Arial"/>
            </a:endParaRPr>
          </a:p>
        </p:txBody>
      </p:sp>
      <p:sp>
        <p:nvSpPr>
          <p:cNvPr id="87" name="PlaceHolder 5"/>
          <p:cNvSpPr>
            <a:spLocks noGrp="1"/>
          </p:cNvSpPr>
          <p:nvPr>
            <p:ph type="body"/>
          </p:nvPr>
        </p:nvSpPr>
        <p:spPr>
          <a:xfrm>
            <a:off x="3575160" y="4173840"/>
            <a:ext cx="802800" cy="2558880"/>
          </a:xfrm>
          <a:prstGeom prst="rect">
            <a:avLst/>
          </a:prstGeom>
        </p:spPr>
        <p:txBody>
          <a:bodyPr lIns="0" rIns="0" tIns="0" bIns="0">
            <a:normAutofit fontScale="60000"/>
          </a:bodyPr>
          <a:p>
            <a:endParaRPr b="0" lang="sr-Latn-RS" sz="2800" spc="-1" strike="noStrike">
              <a:solidFill>
                <a:srgbClr val="000000"/>
              </a:solidFill>
              <a:latin typeface="Arial"/>
            </a:endParaRPr>
          </a:p>
        </p:txBody>
      </p:sp>
      <p:sp>
        <p:nvSpPr>
          <p:cNvPr id="88" name="PlaceHolder 6"/>
          <p:cNvSpPr>
            <a:spLocks noGrp="1"/>
          </p:cNvSpPr>
          <p:nvPr>
            <p:ph type="body"/>
          </p:nvPr>
        </p:nvSpPr>
        <p:spPr>
          <a:xfrm>
            <a:off x="4418640" y="4173840"/>
            <a:ext cx="802800" cy="2558880"/>
          </a:xfrm>
          <a:prstGeom prst="rect">
            <a:avLst/>
          </a:prstGeom>
        </p:spPr>
        <p:txBody>
          <a:bodyPr lIns="0" rIns="0" tIns="0" bIns="0">
            <a:normAutofit fontScale="60000"/>
          </a:bodyPr>
          <a:p>
            <a:endParaRPr b="0" lang="sr-Latn-RS" sz="2800" spc="-1" strike="noStrike">
              <a:solidFill>
                <a:srgbClr val="000000"/>
              </a:solidFill>
              <a:latin typeface="Arial"/>
            </a:endParaRPr>
          </a:p>
        </p:txBody>
      </p:sp>
      <p:sp>
        <p:nvSpPr>
          <p:cNvPr id="89" name="PlaceHolder 7"/>
          <p:cNvSpPr>
            <a:spLocks noGrp="1"/>
          </p:cNvSpPr>
          <p:nvPr>
            <p:ph type="body"/>
          </p:nvPr>
        </p:nvSpPr>
        <p:spPr>
          <a:xfrm>
            <a:off x="5261760" y="4173840"/>
            <a:ext cx="802800" cy="2558880"/>
          </a:xfrm>
          <a:prstGeom prst="rect">
            <a:avLst/>
          </a:prstGeom>
        </p:spPr>
        <p:txBody>
          <a:bodyPr lIns="0" rIns="0" tIns="0" bIns="0">
            <a:normAutofit fontScale="60000"/>
          </a:bodyPr>
          <a:p>
            <a:endParaRPr b="0" lang="sr-Latn-RS" sz="28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1371600"/>
            <a:ext cx="3007440" cy="1161360"/>
          </a:xfrm>
          <a:prstGeom prst="rect">
            <a:avLst/>
          </a:prstGeom>
        </p:spPr>
        <p:txBody>
          <a:bodyPr lIns="0" rIns="0" tIns="0" bIns="0" anchor="ctr">
            <a:noAutofit/>
          </a:bodyPr>
          <a:p>
            <a:endParaRPr b="0" lang="sr-Latn-RS" sz="1800" spc="-1" strike="noStrike">
              <a:solidFill>
                <a:srgbClr val="000000"/>
              </a:solidFill>
              <a:latin typeface="Arial"/>
            </a:endParaRPr>
          </a:p>
        </p:txBody>
      </p:sp>
      <p:sp>
        <p:nvSpPr>
          <p:cNvPr id="101" name="PlaceHolder 2"/>
          <p:cNvSpPr>
            <a:spLocks noGrp="1"/>
          </p:cNvSpPr>
          <p:nvPr>
            <p:ph type="subTitle"/>
          </p:nvPr>
        </p:nvSpPr>
        <p:spPr>
          <a:xfrm>
            <a:off x="3575160" y="1371600"/>
            <a:ext cx="2493720" cy="53650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1371600"/>
            <a:ext cx="3007440" cy="1161360"/>
          </a:xfrm>
          <a:prstGeom prst="rect">
            <a:avLst/>
          </a:prstGeom>
        </p:spPr>
        <p:txBody>
          <a:bodyPr lIns="0" rIns="0" tIns="0" bIns="0" anchor="ctr">
            <a:noAutofit/>
          </a:bodyPr>
          <a:p>
            <a:endParaRPr b="0" lang="sr-Latn-RS" sz="1800" spc="-1" strike="noStrike">
              <a:solidFill>
                <a:srgbClr val="000000"/>
              </a:solidFill>
              <a:latin typeface="Arial"/>
            </a:endParaRPr>
          </a:p>
        </p:txBody>
      </p:sp>
      <p:sp>
        <p:nvSpPr>
          <p:cNvPr id="103" name="PlaceHolder 2"/>
          <p:cNvSpPr>
            <a:spLocks noGrp="1"/>
          </p:cNvSpPr>
          <p:nvPr>
            <p:ph type="body"/>
          </p:nvPr>
        </p:nvSpPr>
        <p:spPr>
          <a:xfrm>
            <a:off x="3575160" y="1371600"/>
            <a:ext cx="2493720" cy="5365080"/>
          </a:xfrm>
          <a:prstGeom prst="rect">
            <a:avLst/>
          </a:prstGeom>
        </p:spPr>
        <p:txBody>
          <a:bodyPr lIns="0" rIns="0" tIns="0" bIns="0">
            <a:normAutofit/>
          </a:bodyPr>
          <a:p>
            <a:endParaRPr b="0" lang="sr-Latn-RS" sz="28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1371600"/>
            <a:ext cx="3007440" cy="1161360"/>
          </a:xfrm>
          <a:prstGeom prst="rect">
            <a:avLst/>
          </a:prstGeom>
        </p:spPr>
        <p:txBody>
          <a:bodyPr lIns="0" rIns="0" tIns="0" bIns="0" anchor="ctr">
            <a:noAutofit/>
          </a:bodyPr>
          <a:p>
            <a:endParaRPr b="0" lang="sr-Latn-RS" sz="1800" spc="-1" strike="noStrike">
              <a:solidFill>
                <a:srgbClr val="000000"/>
              </a:solidFill>
              <a:latin typeface="Arial"/>
            </a:endParaRPr>
          </a:p>
        </p:txBody>
      </p:sp>
      <p:sp>
        <p:nvSpPr>
          <p:cNvPr id="105" name="PlaceHolder 2"/>
          <p:cNvSpPr>
            <a:spLocks noGrp="1"/>
          </p:cNvSpPr>
          <p:nvPr>
            <p:ph type="body"/>
          </p:nvPr>
        </p:nvSpPr>
        <p:spPr>
          <a:xfrm>
            <a:off x="3575160" y="1371600"/>
            <a:ext cx="1216800" cy="5365080"/>
          </a:xfrm>
          <a:prstGeom prst="rect">
            <a:avLst/>
          </a:prstGeom>
        </p:spPr>
        <p:txBody>
          <a:bodyPr lIns="0" rIns="0" tIns="0" bIns="0">
            <a:normAutofit/>
          </a:bodyPr>
          <a:p>
            <a:endParaRPr b="0" lang="sr-Latn-RS" sz="2800" spc="-1" strike="noStrike">
              <a:solidFill>
                <a:srgbClr val="000000"/>
              </a:solidFill>
              <a:latin typeface="Arial"/>
            </a:endParaRPr>
          </a:p>
        </p:txBody>
      </p:sp>
      <p:sp>
        <p:nvSpPr>
          <p:cNvPr id="106" name="PlaceHolder 3"/>
          <p:cNvSpPr>
            <a:spLocks noGrp="1"/>
          </p:cNvSpPr>
          <p:nvPr>
            <p:ph type="body"/>
          </p:nvPr>
        </p:nvSpPr>
        <p:spPr>
          <a:xfrm>
            <a:off x="4853160" y="1371600"/>
            <a:ext cx="1216800" cy="5365080"/>
          </a:xfrm>
          <a:prstGeom prst="rect">
            <a:avLst/>
          </a:prstGeom>
        </p:spPr>
        <p:txBody>
          <a:bodyPr lIns="0" rIns="0" tIns="0" bIns="0">
            <a:normAutofit/>
          </a:bodyPr>
          <a:p>
            <a:endParaRPr b="0" lang="sr-Latn-RS" sz="28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1371600"/>
            <a:ext cx="3007440" cy="1161360"/>
          </a:xfrm>
          <a:prstGeom prst="rect">
            <a:avLst/>
          </a:prstGeom>
        </p:spPr>
        <p:txBody>
          <a:bodyPr lIns="0" rIns="0" tIns="0" bIns="0" anchor="ctr">
            <a:noAutofit/>
          </a:bodyPr>
          <a:p>
            <a:endParaRPr b="0" lang="sr-Latn-RS" sz="18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1371600"/>
            <a:ext cx="3007440" cy="1161360"/>
          </a:xfrm>
          <a:prstGeom prst="rect">
            <a:avLst/>
          </a:prstGeom>
        </p:spPr>
        <p:txBody>
          <a:bodyPr lIns="0" rIns="0" tIns="0" bIns="0" anchor="ctr">
            <a:noAutofit/>
          </a:bodyPr>
          <a:p>
            <a:endParaRPr b="0" lang="sr-Latn-RS" sz="1800" spc="-1" strike="noStrike">
              <a:solidFill>
                <a:srgbClr val="000000"/>
              </a:solidFill>
              <a:latin typeface="Arial"/>
            </a:endParaRPr>
          </a:p>
        </p:txBody>
      </p:sp>
      <p:sp>
        <p:nvSpPr>
          <p:cNvPr id="12" name="PlaceHolder 2"/>
          <p:cNvSpPr>
            <a:spLocks noGrp="1"/>
          </p:cNvSpPr>
          <p:nvPr>
            <p:ph type="body"/>
          </p:nvPr>
        </p:nvSpPr>
        <p:spPr>
          <a:xfrm>
            <a:off x="3575160" y="1371600"/>
            <a:ext cx="2493720" cy="5365080"/>
          </a:xfrm>
          <a:prstGeom prst="rect">
            <a:avLst/>
          </a:prstGeom>
        </p:spPr>
        <p:txBody>
          <a:bodyPr lIns="0" rIns="0" tIns="0" bIns="0">
            <a:normAutofit/>
          </a:bodyPr>
          <a:p>
            <a:endParaRPr b="0" lang="sr-Latn-RS" sz="28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8" name="PlaceHolder 1"/>
          <p:cNvSpPr>
            <a:spLocks noGrp="1"/>
          </p:cNvSpPr>
          <p:nvPr>
            <p:ph type="subTitle"/>
          </p:nvPr>
        </p:nvSpPr>
        <p:spPr>
          <a:xfrm>
            <a:off x="457200" y="1371600"/>
            <a:ext cx="3007440" cy="538452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1371600"/>
            <a:ext cx="3007440" cy="1161360"/>
          </a:xfrm>
          <a:prstGeom prst="rect">
            <a:avLst/>
          </a:prstGeom>
        </p:spPr>
        <p:txBody>
          <a:bodyPr lIns="0" rIns="0" tIns="0" bIns="0" anchor="ctr">
            <a:noAutofit/>
          </a:bodyPr>
          <a:p>
            <a:endParaRPr b="0" lang="sr-Latn-RS" sz="1800" spc="-1" strike="noStrike">
              <a:solidFill>
                <a:srgbClr val="000000"/>
              </a:solidFill>
              <a:latin typeface="Arial"/>
            </a:endParaRPr>
          </a:p>
        </p:txBody>
      </p:sp>
      <p:sp>
        <p:nvSpPr>
          <p:cNvPr id="110" name="PlaceHolder 2"/>
          <p:cNvSpPr>
            <a:spLocks noGrp="1"/>
          </p:cNvSpPr>
          <p:nvPr>
            <p:ph type="body"/>
          </p:nvPr>
        </p:nvSpPr>
        <p:spPr>
          <a:xfrm>
            <a:off x="3575160" y="1371600"/>
            <a:ext cx="1216800" cy="2558880"/>
          </a:xfrm>
          <a:prstGeom prst="rect">
            <a:avLst/>
          </a:prstGeom>
        </p:spPr>
        <p:txBody>
          <a:bodyPr lIns="0" rIns="0" tIns="0" bIns="0">
            <a:normAutofit/>
          </a:bodyPr>
          <a:p>
            <a:endParaRPr b="0" lang="sr-Latn-RS" sz="2800" spc="-1" strike="noStrike">
              <a:solidFill>
                <a:srgbClr val="000000"/>
              </a:solidFill>
              <a:latin typeface="Arial"/>
            </a:endParaRPr>
          </a:p>
        </p:txBody>
      </p:sp>
      <p:sp>
        <p:nvSpPr>
          <p:cNvPr id="111" name="PlaceHolder 3"/>
          <p:cNvSpPr>
            <a:spLocks noGrp="1"/>
          </p:cNvSpPr>
          <p:nvPr>
            <p:ph type="body"/>
          </p:nvPr>
        </p:nvSpPr>
        <p:spPr>
          <a:xfrm>
            <a:off x="4853160" y="1371600"/>
            <a:ext cx="1216800" cy="5365080"/>
          </a:xfrm>
          <a:prstGeom prst="rect">
            <a:avLst/>
          </a:prstGeom>
        </p:spPr>
        <p:txBody>
          <a:bodyPr lIns="0" rIns="0" tIns="0" bIns="0">
            <a:normAutofit/>
          </a:bodyPr>
          <a:p>
            <a:endParaRPr b="0" lang="sr-Latn-RS" sz="2800" spc="-1" strike="noStrike">
              <a:solidFill>
                <a:srgbClr val="000000"/>
              </a:solidFill>
              <a:latin typeface="Arial"/>
            </a:endParaRPr>
          </a:p>
        </p:txBody>
      </p:sp>
      <p:sp>
        <p:nvSpPr>
          <p:cNvPr id="112" name="PlaceHolder 4"/>
          <p:cNvSpPr>
            <a:spLocks noGrp="1"/>
          </p:cNvSpPr>
          <p:nvPr>
            <p:ph type="body"/>
          </p:nvPr>
        </p:nvSpPr>
        <p:spPr>
          <a:xfrm>
            <a:off x="3575160" y="4173840"/>
            <a:ext cx="1216800" cy="2558880"/>
          </a:xfrm>
          <a:prstGeom prst="rect">
            <a:avLst/>
          </a:prstGeom>
        </p:spPr>
        <p:txBody>
          <a:bodyPr lIns="0" rIns="0" tIns="0" bIns="0">
            <a:normAutofit/>
          </a:bodyPr>
          <a:p>
            <a:endParaRPr b="0" lang="sr-Latn-RS" sz="28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1371600"/>
            <a:ext cx="3007440" cy="1161360"/>
          </a:xfrm>
          <a:prstGeom prst="rect">
            <a:avLst/>
          </a:prstGeom>
        </p:spPr>
        <p:txBody>
          <a:bodyPr lIns="0" rIns="0" tIns="0" bIns="0" anchor="ctr">
            <a:noAutofit/>
          </a:bodyPr>
          <a:p>
            <a:endParaRPr b="0" lang="sr-Latn-RS" sz="1800" spc="-1" strike="noStrike">
              <a:solidFill>
                <a:srgbClr val="000000"/>
              </a:solidFill>
              <a:latin typeface="Arial"/>
            </a:endParaRPr>
          </a:p>
        </p:txBody>
      </p:sp>
      <p:sp>
        <p:nvSpPr>
          <p:cNvPr id="114" name="PlaceHolder 2"/>
          <p:cNvSpPr>
            <a:spLocks noGrp="1"/>
          </p:cNvSpPr>
          <p:nvPr>
            <p:ph type="body"/>
          </p:nvPr>
        </p:nvSpPr>
        <p:spPr>
          <a:xfrm>
            <a:off x="3575160" y="1371600"/>
            <a:ext cx="1216800" cy="5365080"/>
          </a:xfrm>
          <a:prstGeom prst="rect">
            <a:avLst/>
          </a:prstGeom>
        </p:spPr>
        <p:txBody>
          <a:bodyPr lIns="0" rIns="0" tIns="0" bIns="0">
            <a:normAutofit/>
          </a:bodyPr>
          <a:p>
            <a:endParaRPr b="0" lang="sr-Latn-RS" sz="2800" spc="-1" strike="noStrike">
              <a:solidFill>
                <a:srgbClr val="000000"/>
              </a:solidFill>
              <a:latin typeface="Arial"/>
            </a:endParaRPr>
          </a:p>
        </p:txBody>
      </p:sp>
      <p:sp>
        <p:nvSpPr>
          <p:cNvPr id="115" name="PlaceHolder 3"/>
          <p:cNvSpPr>
            <a:spLocks noGrp="1"/>
          </p:cNvSpPr>
          <p:nvPr>
            <p:ph type="body"/>
          </p:nvPr>
        </p:nvSpPr>
        <p:spPr>
          <a:xfrm>
            <a:off x="4853160" y="1371600"/>
            <a:ext cx="1216800" cy="2558880"/>
          </a:xfrm>
          <a:prstGeom prst="rect">
            <a:avLst/>
          </a:prstGeom>
        </p:spPr>
        <p:txBody>
          <a:bodyPr lIns="0" rIns="0" tIns="0" bIns="0">
            <a:normAutofit/>
          </a:bodyPr>
          <a:p>
            <a:endParaRPr b="0" lang="sr-Latn-RS" sz="2800" spc="-1" strike="noStrike">
              <a:solidFill>
                <a:srgbClr val="000000"/>
              </a:solidFill>
              <a:latin typeface="Arial"/>
            </a:endParaRPr>
          </a:p>
        </p:txBody>
      </p:sp>
      <p:sp>
        <p:nvSpPr>
          <p:cNvPr id="116" name="PlaceHolder 4"/>
          <p:cNvSpPr>
            <a:spLocks noGrp="1"/>
          </p:cNvSpPr>
          <p:nvPr>
            <p:ph type="body"/>
          </p:nvPr>
        </p:nvSpPr>
        <p:spPr>
          <a:xfrm>
            <a:off x="4853160" y="4173840"/>
            <a:ext cx="1216800" cy="2558880"/>
          </a:xfrm>
          <a:prstGeom prst="rect">
            <a:avLst/>
          </a:prstGeom>
        </p:spPr>
        <p:txBody>
          <a:bodyPr lIns="0" rIns="0" tIns="0" bIns="0">
            <a:normAutofit/>
          </a:bodyPr>
          <a:p>
            <a:endParaRPr b="0" lang="sr-Latn-RS" sz="28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1371600"/>
            <a:ext cx="3007440" cy="1161360"/>
          </a:xfrm>
          <a:prstGeom prst="rect">
            <a:avLst/>
          </a:prstGeom>
        </p:spPr>
        <p:txBody>
          <a:bodyPr lIns="0" rIns="0" tIns="0" bIns="0" anchor="ctr">
            <a:noAutofit/>
          </a:bodyPr>
          <a:p>
            <a:endParaRPr b="0" lang="sr-Latn-RS" sz="1800" spc="-1" strike="noStrike">
              <a:solidFill>
                <a:srgbClr val="000000"/>
              </a:solidFill>
              <a:latin typeface="Arial"/>
            </a:endParaRPr>
          </a:p>
        </p:txBody>
      </p:sp>
      <p:sp>
        <p:nvSpPr>
          <p:cNvPr id="118" name="PlaceHolder 2"/>
          <p:cNvSpPr>
            <a:spLocks noGrp="1"/>
          </p:cNvSpPr>
          <p:nvPr>
            <p:ph type="body"/>
          </p:nvPr>
        </p:nvSpPr>
        <p:spPr>
          <a:xfrm>
            <a:off x="3575160" y="1371600"/>
            <a:ext cx="1216800" cy="2558880"/>
          </a:xfrm>
          <a:prstGeom prst="rect">
            <a:avLst/>
          </a:prstGeom>
        </p:spPr>
        <p:txBody>
          <a:bodyPr lIns="0" rIns="0" tIns="0" bIns="0">
            <a:normAutofit/>
          </a:bodyPr>
          <a:p>
            <a:endParaRPr b="0" lang="sr-Latn-RS" sz="2800" spc="-1" strike="noStrike">
              <a:solidFill>
                <a:srgbClr val="000000"/>
              </a:solidFill>
              <a:latin typeface="Arial"/>
            </a:endParaRPr>
          </a:p>
        </p:txBody>
      </p:sp>
      <p:sp>
        <p:nvSpPr>
          <p:cNvPr id="119" name="PlaceHolder 3"/>
          <p:cNvSpPr>
            <a:spLocks noGrp="1"/>
          </p:cNvSpPr>
          <p:nvPr>
            <p:ph type="body"/>
          </p:nvPr>
        </p:nvSpPr>
        <p:spPr>
          <a:xfrm>
            <a:off x="4853160" y="1371600"/>
            <a:ext cx="1216800" cy="2558880"/>
          </a:xfrm>
          <a:prstGeom prst="rect">
            <a:avLst/>
          </a:prstGeom>
        </p:spPr>
        <p:txBody>
          <a:bodyPr lIns="0" rIns="0" tIns="0" bIns="0">
            <a:normAutofit/>
          </a:bodyPr>
          <a:p>
            <a:endParaRPr b="0" lang="sr-Latn-RS" sz="2800" spc="-1" strike="noStrike">
              <a:solidFill>
                <a:srgbClr val="000000"/>
              </a:solidFill>
              <a:latin typeface="Arial"/>
            </a:endParaRPr>
          </a:p>
        </p:txBody>
      </p:sp>
      <p:sp>
        <p:nvSpPr>
          <p:cNvPr id="120" name="PlaceHolder 4"/>
          <p:cNvSpPr>
            <a:spLocks noGrp="1"/>
          </p:cNvSpPr>
          <p:nvPr>
            <p:ph type="body"/>
          </p:nvPr>
        </p:nvSpPr>
        <p:spPr>
          <a:xfrm>
            <a:off x="3575160" y="4173840"/>
            <a:ext cx="2493720" cy="2558880"/>
          </a:xfrm>
          <a:prstGeom prst="rect">
            <a:avLst/>
          </a:prstGeom>
        </p:spPr>
        <p:txBody>
          <a:bodyPr lIns="0" rIns="0" tIns="0" bIns="0">
            <a:normAutofit/>
          </a:bodyPr>
          <a:p>
            <a:endParaRPr b="0" lang="sr-Latn-RS" sz="28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457200" y="1371600"/>
            <a:ext cx="3007440" cy="1161360"/>
          </a:xfrm>
          <a:prstGeom prst="rect">
            <a:avLst/>
          </a:prstGeom>
        </p:spPr>
        <p:txBody>
          <a:bodyPr lIns="0" rIns="0" tIns="0" bIns="0" anchor="ctr">
            <a:noAutofit/>
          </a:bodyPr>
          <a:p>
            <a:endParaRPr b="0" lang="sr-Latn-RS" sz="1800" spc="-1" strike="noStrike">
              <a:solidFill>
                <a:srgbClr val="000000"/>
              </a:solidFill>
              <a:latin typeface="Arial"/>
            </a:endParaRPr>
          </a:p>
        </p:txBody>
      </p:sp>
      <p:sp>
        <p:nvSpPr>
          <p:cNvPr id="122" name="PlaceHolder 2"/>
          <p:cNvSpPr>
            <a:spLocks noGrp="1"/>
          </p:cNvSpPr>
          <p:nvPr>
            <p:ph type="body"/>
          </p:nvPr>
        </p:nvSpPr>
        <p:spPr>
          <a:xfrm>
            <a:off x="3575160" y="1371600"/>
            <a:ext cx="2493720" cy="2558880"/>
          </a:xfrm>
          <a:prstGeom prst="rect">
            <a:avLst/>
          </a:prstGeom>
        </p:spPr>
        <p:txBody>
          <a:bodyPr lIns="0" rIns="0" tIns="0" bIns="0">
            <a:normAutofit/>
          </a:bodyPr>
          <a:p>
            <a:endParaRPr b="0" lang="sr-Latn-RS" sz="2800" spc="-1" strike="noStrike">
              <a:solidFill>
                <a:srgbClr val="000000"/>
              </a:solidFill>
              <a:latin typeface="Arial"/>
            </a:endParaRPr>
          </a:p>
        </p:txBody>
      </p:sp>
      <p:sp>
        <p:nvSpPr>
          <p:cNvPr id="123" name="PlaceHolder 3"/>
          <p:cNvSpPr>
            <a:spLocks noGrp="1"/>
          </p:cNvSpPr>
          <p:nvPr>
            <p:ph type="body"/>
          </p:nvPr>
        </p:nvSpPr>
        <p:spPr>
          <a:xfrm>
            <a:off x="3575160" y="4173840"/>
            <a:ext cx="2493720" cy="2558880"/>
          </a:xfrm>
          <a:prstGeom prst="rect">
            <a:avLst/>
          </a:prstGeom>
        </p:spPr>
        <p:txBody>
          <a:bodyPr lIns="0" rIns="0" tIns="0" bIns="0">
            <a:normAutofit/>
          </a:bodyPr>
          <a:p>
            <a:endParaRPr b="0" lang="sr-Latn-RS" sz="28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1371600"/>
            <a:ext cx="3007440" cy="1161360"/>
          </a:xfrm>
          <a:prstGeom prst="rect">
            <a:avLst/>
          </a:prstGeom>
        </p:spPr>
        <p:txBody>
          <a:bodyPr lIns="0" rIns="0" tIns="0" bIns="0" anchor="ctr">
            <a:noAutofit/>
          </a:bodyPr>
          <a:p>
            <a:endParaRPr b="0" lang="sr-Latn-RS" sz="1800" spc="-1" strike="noStrike">
              <a:solidFill>
                <a:srgbClr val="000000"/>
              </a:solidFill>
              <a:latin typeface="Arial"/>
            </a:endParaRPr>
          </a:p>
        </p:txBody>
      </p:sp>
      <p:sp>
        <p:nvSpPr>
          <p:cNvPr id="125" name="PlaceHolder 2"/>
          <p:cNvSpPr>
            <a:spLocks noGrp="1"/>
          </p:cNvSpPr>
          <p:nvPr>
            <p:ph type="body"/>
          </p:nvPr>
        </p:nvSpPr>
        <p:spPr>
          <a:xfrm>
            <a:off x="3575160" y="1371600"/>
            <a:ext cx="1216800" cy="2558880"/>
          </a:xfrm>
          <a:prstGeom prst="rect">
            <a:avLst/>
          </a:prstGeom>
        </p:spPr>
        <p:txBody>
          <a:bodyPr lIns="0" rIns="0" tIns="0" bIns="0">
            <a:normAutofit/>
          </a:bodyPr>
          <a:p>
            <a:endParaRPr b="0" lang="sr-Latn-RS" sz="2800" spc="-1" strike="noStrike">
              <a:solidFill>
                <a:srgbClr val="000000"/>
              </a:solidFill>
              <a:latin typeface="Arial"/>
            </a:endParaRPr>
          </a:p>
        </p:txBody>
      </p:sp>
      <p:sp>
        <p:nvSpPr>
          <p:cNvPr id="126" name="PlaceHolder 3"/>
          <p:cNvSpPr>
            <a:spLocks noGrp="1"/>
          </p:cNvSpPr>
          <p:nvPr>
            <p:ph type="body"/>
          </p:nvPr>
        </p:nvSpPr>
        <p:spPr>
          <a:xfrm>
            <a:off x="4853160" y="1371600"/>
            <a:ext cx="1216800" cy="2558880"/>
          </a:xfrm>
          <a:prstGeom prst="rect">
            <a:avLst/>
          </a:prstGeom>
        </p:spPr>
        <p:txBody>
          <a:bodyPr lIns="0" rIns="0" tIns="0" bIns="0">
            <a:normAutofit/>
          </a:bodyPr>
          <a:p>
            <a:endParaRPr b="0" lang="sr-Latn-RS" sz="2800" spc="-1" strike="noStrike">
              <a:solidFill>
                <a:srgbClr val="000000"/>
              </a:solidFill>
              <a:latin typeface="Arial"/>
            </a:endParaRPr>
          </a:p>
        </p:txBody>
      </p:sp>
      <p:sp>
        <p:nvSpPr>
          <p:cNvPr id="127" name="PlaceHolder 4"/>
          <p:cNvSpPr>
            <a:spLocks noGrp="1"/>
          </p:cNvSpPr>
          <p:nvPr>
            <p:ph type="body"/>
          </p:nvPr>
        </p:nvSpPr>
        <p:spPr>
          <a:xfrm>
            <a:off x="3575160" y="4173840"/>
            <a:ext cx="1216800" cy="2558880"/>
          </a:xfrm>
          <a:prstGeom prst="rect">
            <a:avLst/>
          </a:prstGeom>
        </p:spPr>
        <p:txBody>
          <a:bodyPr lIns="0" rIns="0" tIns="0" bIns="0">
            <a:normAutofit/>
          </a:bodyPr>
          <a:p>
            <a:endParaRPr b="0" lang="sr-Latn-RS" sz="2800" spc="-1" strike="noStrike">
              <a:solidFill>
                <a:srgbClr val="000000"/>
              </a:solidFill>
              <a:latin typeface="Arial"/>
            </a:endParaRPr>
          </a:p>
        </p:txBody>
      </p:sp>
      <p:sp>
        <p:nvSpPr>
          <p:cNvPr id="128" name="PlaceHolder 5"/>
          <p:cNvSpPr>
            <a:spLocks noGrp="1"/>
          </p:cNvSpPr>
          <p:nvPr>
            <p:ph type="body"/>
          </p:nvPr>
        </p:nvSpPr>
        <p:spPr>
          <a:xfrm>
            <a:off x="4853160" y="4173840"/>
            <a:ext cx="1216800" cy="2558880"/>
          </a:xfrm>
          <a:prstGeom prst="rect">
            <a:avLst/>
          </a:prstGeom>
        </p:spPr>
        <p:txBody>
          <a:bodyPr lIns="0" rIns="0" tIns="0" bIns="0">
            <a:normAutofit/>
          </a:bodyPr>
          <a:p>
            <a:endParaRPr b="0" lang="sr-Latn-RS" sz="28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1371600"/>
            <a:ext cx="3007440" cy="1161360"/>
          </a:xfrm>
          <a:prstGeom prst="rect">
            <a:avLst/>
          </a:prstGeom>
        </p:spPr>
        <p:txBody>
          <a:bodyPr lIns="0" rIns="0" tIns="0" bIns="0" anchor="ctr">
            <a:noAutofit/>
          </a:bodyPr>
          <a:p>
            <a:endParaRPr b="0" lang="sr-Latn-RS" sz="1800" spc="-1" strike="noStrike">
              <a:solidFill>
                <a:srgbClr val="000000"/>
              </a:solidFill>
              <a:latin typeface="Arial"/>
            </a:endParaRPr>
          </a:p>
        </p:txBody>
      </p:sp>
      <p:sp>
        <p:nvSpPr>
          <p:cNvPr id="130" name="PlaceHolder 2"/>
          <p:cNvSpPr>
            <a:spLocks noGrp="1"/>
          </p:cNvSpPr>
          <p:nvPr>
            <p:ph type="body"/>
          </p:nvPr>
        </p:nvSpPr>
        <p:spPr>
          <a:xfrm>
            <a:off x="3575160" y="1371600"/>
            <a:ext cx="802800" cy="2558880"/>
          </a:xfrm>
          <a:prstGeom prst="rect">
            <a:avLst/>
          </a:prstGeom>
        </p:spPr>
        <p:txBody>
          <a:bodyPr lIns="0" rIns="0" tIns="0" bIns="0">
            <a:normAutofit fontScale="60000"/>
          </a:bodyPr>
          <a:p>
            <a:endParaRPr b="0" lang="sr-Latn-RS" sz="2800" spc="-1" strike="noStrike">
              <a:solidFill>
                <a:srgbClr val="000000"/>
              </a:solidFill>
              <a:latin typeface="Arial"/>
            </a:endParaRPr>
          </a:p>
        </p:txBody>
      </p:sp>
      <p:sp>
        <p:nvSpPr>
          <p:cNvPr id="131" name="PlaceHolder 3"/>
          <p:cNvSpPr>
            <a:spLocks noGrp="1"/>
          </p:cNvSpPr>
          <p:nvPr>
            <p:ph type="body"/>
          </p:nvPr>
        </p:nvSpPr>
        <p:spPr>
          <a:xfrm>
            <a:off x="4418640" y="1371600"/>
            <a:ext cx="802800" cy="2558880"/>
          </a:xfrm>
          <a:prstGeom prst="rect">
            <a:avLst/>
          </a:prstGeom>
        </p:spPr>
        <p:txBody>
          <a:bodyPr lIns="0" rIns="0" tIns="0" bIns="0">
            <a:normAutofit fontScale="60000"/>
          </a:bodyPr>
          <a:p>
            <a:endParaRPr b="0" lang="sr-Latn-RS" sz="2800" spc="-1" strike="noStrike">
              <a:solidFill>
                <a:srgbClr val="000000"/>
              </a:solidFill>
              <a:latin typeface="Arial"/>
            </a:endParaRPr>
          </a:p>
        </p:txBody>
      </p:sp>
      <p:sp>
        <p:nvSpPr>
          <p:cNvPr id="132" name="PlaceHolder 4"/>
          <p:cNvSpPr>
            <a:spLocks noGrp="1"/>
          </p:cNvSpPr>
          <p:nvPr>
            <p:ph type="body"/>
          </p:nvPr>
        </p:nvSpPr>
        <p:spPr>
          <a:xfrm>
            <a:off x="5261760" y="1371600"/>
            <a:ext cx="802800" cy="2558880"/>
          </a:xfrm>
          <a:prstGeom prst="rect">
            <a:avLst/>
          </a:prstGeom>
        </p:spPr>
        <p:txBody>
          <a:bodyPr lIns="0" rIns="0" tIns="0" bIns="0">
            <a:normAutofit fontScale="60000"/>
          </a:bodyPr>
          <a:p>
            <a:endParaRPr b="0" lang="sr-Latn-RS" sz="2800" spc="-1" strike="noStrike">
              <a:solidFill>
                <a:srgbClr val="000000"/>
              </a:solidFill>
              <a:latin typeface="Arial"/>
            </a:endParaRPr>
          </a:p>
        </p:txBody>
      </p:sp>
      <p:sp>
        <p:nvSpPr>
          <p:cNvPr id="133" name="PlaceHolder 5"/>
          <p:cNvSpPr>
            <a:spLocks noGrp="1"/>
          </p:cNvSpPr>
          <p:nvPr>
            <p:ph type="body"/>
          </p:nvPr>
        </p:nvSpPr>
        <p:spPr>
          <a:xfrm>
            <a:off x="3575160" y="4173840"/>
            <a:ext cx="802800" cy="2558880"/>
          </a:xfrm>
          <a:prstGeom prst="rect">
            <a:avLst/>
          </a:prstGeom>
        </p:spPr>
        <p:txBody>
          <a:bodyPr lIns="0" rIns="0" tIns="0" bIns="0">
            <a:normAutofit fontScale="60000"/>
          </a:bodyPr>
          <a:p>
            <a:endParaRPr b="0" lang="sr-Latn-RS" sz="2800" spc="-1" strike="noStrike">
              <a:solidFill>
                <a:srgbClr val="000000"/>
              </a:solidFill>
              <a:latin typeface="Arial"/>
            </a:endParaRPr>
          </a:p>
        </p:txBody>
      </p:sp>
      <p:sp>
        <p:nvSpPr>
          <p:cNvPr id="134" name="PlaceHolder 6"/>
          <p:cNvSpPr>
            <a:spLocks noGrp="1"/>
          </p:cNvSpPr>
          <p:nvPr>
            <p:ph type="body"/>
          </p:nvPr>
        </p:nvSpPr>
        <p:spPr>
          <a:xfrm>
            <a:off x="4418640" y="4173840"/>
            <a:ext cx="802800" cy="2558880"/>
          </a:xfrm>
          <a:prstGeom prst="rect">
            <a:avLst/>
          </a:prstGeom>
        </p:spPr>
        <p:txBody>
          <a:bodyPr lIns="0" rIns="0" tIns="0" bIns="0">
            <a:normAutofit fontScale="60000"/>
          </a:bodyPr>
          <a:p>
            <a:endParaRPr b="0" lang="sr-Latn-RS" sz="2800" spc="-1" strike="noStrike">
              <a:solidFill>
                <a:srgbClr val="000000"/>
              </a:solidFill>
              <a:latin typeface="Arial"/>
            </a:endParaRPr>
          </a:p>
        </p:txBody>
      </p:sp>
      <p:sp>
        <p:nvSpPr>
          <p:cNvPr id="135" name="PlaceHolder 7"/>
          <p:cNvSpPr>
            <a:spLocks noGrp="1"/>
          </p:cNvSpPr>
          <p:nvPr>
            <p:ph type="body"/>
          </p:nvPr>
        </p:nvSpPr>
        <p:spPr>
          <a:xfrm>
            <a:off x="5261760" y="4173840"/>
            <a:ext cx="802800" cy="2558880"/>
          </a:xfrm>
          <a:prstGeom prst="rect">
            <a:avLst/>
          </a:prstGeom>
        </p:spPr>
        <p:txBody>
          <a:bodyPr lIns="0" rIns="0" tIns="0" bIns="0">
            <a:normAutofit fontScale="60000"/>
          </a:bodyPr>
          <a:p>
            <a:endParaRPr b="0" lang="sr-Latn-RS" sz="28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1371600"/>
            <a:ext cx="3007440" cy="1161360"/>
          </a:xfrm>
          <a:prstGeom prst="rect">
            <a:avLst/>
          </a:prstGeom>
        </p:spPr>
        <p:txBody>
          <a:bodyPr lIns="0" rIns="0" tIns="0" bIns="0" anchor="ctr">
            <a:noAutofit/>
          </a:bodyPr>
          <a:p>
            <a:endParaRPr b="0" lang="sr-Latn-RS" sz="1800" spc="-1" strike="noStrike">
              <a:solidFill>
                <a:srgbClr val="000000"/>
              </a:solidFill>
              <a:latin typeface="Arial"/>
            </a:endParaRPr>
          </a:p>
        </p:txBody>
      </p:sp>
      <p:sp>
        <p:nvSpPr>
          <p:cNvPr id="14" name="PlaceHolder 2"/>
          <p:cNvSpPr>
            <a:spLocks noGrp="1"/>
          </p:cNvSpPr>
          <p:nvPr>
            <p:ph type="body"/>
          </p:nvPr>
        </p:nvSpPr>
        <p:spPr>
          <a:xfrm>
            <a:off x="3575160" y="1371600"/>
            <a:ext cx="1216800" cy="5365080"/>
          </a:xfrm>
          <a:prstGeom prst="rect">
            <a:avLst/>
          </a:prstGeom>
        </p:spPr>
        <p:txBody>
          <a:bodyPr lIns="0" rIns="0" tIns="0" bIns="0">
            <a:normAutofit/>
          </a:bodyPr>
          <a:p>
            <a:endParaRPr b="0" lang="sr-Latn-RS" sz="2800" spc="-1" strike="noStrike">
              <a:solidFill>
                <a:srgbClr val="000000"/>
              </a:solidFill>
              <a:latin typeface="Arial"/>
            </a:endParaRPr>
          </a:p>
        </p:txBody>
      </p:sp>
      <p:sp>
        <p:nvSpPr>
          <p:cNvPr id="15" name="PlaceHolder 3"/>
          <p:cNvSpPr>
            <a:spLocks noGrp="1"/>
          </p:cNvSpPr>
          <p:nvPr>
            <p:ph type="body"/>
          </p:nvPr>
        </p:nvSpPr>
        <p:spPr>
          <a:xfrm>
            <a:off x="4853160" y="1371600"/>
            <a:ext cx="1216800" cy="5365080"/>
          </a:xfrm>
          <a:prstGeom prst="rect">
            <a:avLst/>
          </a:prstGeom>
        </p:spPr>
        <p:txBody>
          <a:bodyPr lIns="0" rIns="0" tIns="0" bIns="0">
            <a:normAutofit/>
          </a:bodyPr>
          <a:p>
            <a:endParaRPr b="0" lang="sr-Latn-RS" sz="28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1371600"/>
            <a:ext cx="3007440" cy="1161360"/>
          </a:xfrm>
          <a:prstGeom prst="rect">
            <a:avLst/>
          </a:prstGeom>
        </p:spPr>
        <p:txBody>
          <a:bodyPr lIns="0" rIns="0" tIns="0" bIns="0" anchor="ctr">
            <a:noAutofit/>
          </a:bodyPr>
          <a:p>
            <a:endParaRPr b="0" lang="sr-Latn-RS" sz="18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457200" y="1371600"/>
            <a:ext cx="3007440" cy="538452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1371600"/>
            <a:ext cx="3007440" cy="1161360"/>
          </a:xfrm>
          <a:prstGeom prst="rect">
            <a:avLst/>
          </a:prstGeom>
        </p:spPr>
        <p:txBody>
          <a:bodyPr lIns="0" rIns="0" tIns="0" bIns="0" anchor="ctr">
            <a:noAutofit/>
          </a:bodyPr>
          <a:p>
            <a:endParaRPr b="0" lang="sr-Latn-RS" sz="1800" spc="-1" strike="noStrike">
              <a:solidFill>
                <a:srgbClr val="000000"/>
              </a:solidFill>
              <a:latin typeface="Arial"/>
            </a:endParaRPr>
          </a:p>
        </p:txBody>
      </p:sp>
      <p:sp>
        <p:nvSpPr>
          <p:cNvPr id="19" name="PlaceHolder 2"/>
          <p:cNvSpPr>
            <a:spLocks noGrp="1"/>
          </p:cNvSpPr>
          <p:nvPr>
            <p:ph type="body"/>
          </p:nvPr>
        </p:nvSpPr>
        <p:spPr>
          <a:xfrm>
            <a:off x="3575160" y="1371600"/>
            <a:ext cx="1216800" cy="2558880"/>
          </a:xfrm>
          <a:prstGeom prst="rect">
            <a:avLst/>
          </a:prstGeom>
        </p:spPr>
        <p:txBody>
          <a:bodyPr lIns="0" rIns="0" tIns="0" bIns="0">
            <a:normAutofit/>
          </a:bodyPr>
          <a:p>
            <a:endParaRPr b="0" lang="sr-Latn-RS" sz="2800" spc="-1" strike="noStrike">
              <a:solidFill>
                <a:srgbClr val="000000"/>
              </a:solidFill>
              <a:latin typeface="Arial"/>
            </a:endParaRPr>
          </a:p>
        </p:txBody>
      </p:sp>
      <p:sp>
        <p:nvSpPr>
          <p:cNvPr id="20" name="PlaceHolder 3"/>
          <p:cNvSpPr>
            <a:spLocks noGrp="1"/>
          </p:cNvSpPr>
          <p:nvPr>
            <p:ph type="body"/>
          </p:nvPr>
        </p:nvSpPr>
        <p:spPr>
          <a:xfrm>
            <a:off x="4853160" y="1371600"/>
            <a:ext cx="1216800" cy="5365080"/>
          </a:xfrm>
          <a:prstGeom prst="rect">
            <a:avLst/>
          </a:prstGeom>
        </p:spPr>
        <p:txBody>
          <a:bodyPr lIns="0" rIns="0" tIns="0" bIns="0">
            <a:normAutofit/>
          </a:bodyPr>
          <a:p>
            <a:endParaRPr b="0" lang="sr-Latn-RS" sz="2800" spc="-1" strike="noStrike">
              <a:solidFill>
                <a:srgbClr val="000000"/>
              </a:solidFill>
              <a:latin typeface="Arial"/>
            </a:endParaRPr>
          </a:p>
        </p:txBody>
      </p:sp>
      <p:sp>
        <p:nvSpPr>
          <p:cNvPr id="21" name="PlaceHolder 4"/>
          <p:cNvSpPr>
            <a:spLocks noGrp="1"/>
          </p:cNvSpPr>
          <p:nvPr>
            <p:ph type="body"/>
          </p:nvPr>
        </p:nvSpPr>
        <p:spPr>
          <a:xfrm>
            <a:off x="3575160" y="4173840"/>
            <a:ext cx="1216800" cy="2558880"/>
          </a:xfrm>
          <a:prstGeom prst="rect">
            <a:avLst/>
          </a:prstGeom>
        </p:spPr>
        <p:txBody>
          <a:bodyPr lIns="0" rIns="0" tIns="0" bIns="0">
            <a:normAutofit/>
          </a:bodyPr>
          <a:p>
            <a:endParaRPr b="0" lang="sr-Latn-RS" sz="28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1371600"/>
            <a:ext cx="3007440" cy="1161360"/>
          </a:xfrm>
          <a:prstGeom prst="rect">
            <a:avLst/>
          </a:prstGeom>
        </p:spPr>
        <p:txBody>
          <a:bodyPr lIns="0" rIns="0" tIns="0" bIns="0" anchor="ctr">
            <a:noAutofit/>
          </a:bodyPr>
          <a:p>
            <a:endParaRPr b="0" lang="sr-Latn-RS" sz="1800" spc="-1" strike="noStrike">
              <a:solidFill>
                <a:srgbClr val="000000"/>
              </a:solidFill>
              <a:latin typeface="Arial"/>
            </a:endParaRPr>
          </a:p>
        </p:txBody>
      </p:sp>
      <p:sp>
        <p:nvSpPr>
          <p:cNvPr id="23" name="PlaceHolder 2"/>
          <p:cNvSpPr>
            <a:spLocks noGrp="1"/>
          </p:cNvSpPr>
          <p:nvPr>
            <p:ph type="body"/>
          </p:nvPr>
        </p:nvSpPr>
        <p:spPr>
          <a:xfrm>
            <a:off x="3575160" y="1371600"/>
            <a:ext cx="1216800" cy="5365080"/>
          </a:xfrm>
          <a:prstGeom prst="rect">
            <a:avLst/>
          </a:prstGeom>
        </p:spPr>
        <p:txBody>
          <a:bodyPr lIns="0" rIns="0" tIns="0" bIns="0">
            <a:normAutofit/>
          </a:bodyPr>
          <a:p>
            <a:endParaRPr b="0" lang="sr-Latn-RS" sz="2800" spc="-1" strike="noStrike">
              <a:solidFill>
                <a:srgbClr val="000000"/>
              </a:solidFill>
              <a:latin typeface="Arial"/>
            </a:endParaRPr>
          </a:p>
        </p:txBody>
      </p:sp>
      <p:sp>
        <p:nvSpPr>
          <p:cNvPr id="24" name="PlaceHolder 3"/>
          <p:cNvSpPr>
            <a:spLocks noGrp="1"/>
          </p:cNvSpPr>
          <p:nvPr>
            <p:ph type="body"/>
          </p:nvPr>
        </p:nvSpPr>
        <p:spPr>
          <a:xfrm>
            <a:off x="4853160" y="1371600"/>
            <a:ext cx="1216800" cy="2558880"/>
          </a:xfrm>
          <a:prstGeom prst="rect">
            <a:avLst/>
          </a:prstGeom>
        </p:spPr>
        <p:txBody>
          <a:bodyPr lIns="0" rIns="0" tIns="0" bIns="0">
            <a:normAutofit/>
          </a:bodyPr>
          <a:p>
            <a:endParaRPr b="0" lang="sr-Latn-RS" sz="2800" spc="-1" strike="noStrike">
              <a:solidFill>
                <a:srgbClr val="000000"/>
              </a:solidFill>
              <a:latin typeface="Arial"/>
            </a:endParaRPr>
          </a:p>
        </p:txBody>
      </p:sp>
      <p:sp>
        <p:nvSpPr>
          <p:cNvPr id="25" name="PlaceHolder 4"/>
          <p:cNvSpPr>
            <a:spLocks noGrp="1"/>
          </p:cNvSpPr>
          <p:nvPr>
            <p:ph type="body"/>
          </p:nvPr>
        </p:nvSpPr>
        <p:spPr>
          <a:xfrm>
            <a:off x="4853160" y="4173840"/>
            <a:ext cx="1216800" cy="2558880"/>
          </a:xfrm>
          <a:prstGeom prst="rect">
            <a:avLst/>
          </a:prstGeom>
        </p:spPr>
        <p:txBody>
          <a:bodyPr lIns="0" rIns="0" tIns="0" bIns="0">
            <a:normAutofit/>
          </a:bodyPr>
          <a:p>
            <a:endParaRPr b="0" lang="sr-Latn-RS" sz="28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1371600"/>
            <a:ext cx="3007440" cy="1161360"/>
          </a:xfrm>
          <a:prstGeom prst="rect">
            <a:avLst/>
          </a:prstGeom>
        </p:spPr>
        <p:txBody>
          <a:bodyPr lIns="0" rIns="0" tIns="0" bIns="0" anchor="ctr">
            <a:noAutofit/>
          </a:bodyPr>
          <a:p>
            <a:endParaRPr b="0" lang="sr-Latn-RS" sz="1800" spc="-1" strike="noStrike">
              <a:solidFill>
                <a:srgbClr val="000000"/>
              </a:solidFill>
              <a:latin typeface="Arial"/>
            </a:endParaRPr>
          </a:p>
        </p:txBody>
      </p:sp>
      <p:sp>
        <p:nvSpPr>
          <p:cNvPr id="27" name="PlaceHolder 2"/>
          <p:cNvSpPr>
            <a:spLocks noGrp="1"/>
          </p:cNvSpPr>
          <p:nvPr>
            <p:ph type="body"/>
          </p:nvPr>
        </p:nvSpPr>
        <p:spPr>
          <a:xfrm>
            <a:off x="3575160" y="1371600"/>
            <a:ext cx="1216800" cy="2558880"/>
          </a:xfrm>
          <a:prstGeom prst="rect">
            <a:avLst/>
          </a:prstGeom>
        </p:spPr>
        <p:txBody>
          <a:bodyPr lIns="0" rIns="0" tIns="0" bIns="0">
            <a:normAutofit/>
          </a:bodyPr>
          <a:p>
            <a:endParaRPr b="0" lang="sr-Latn-RS" sz="2800" spc="-1" strike="noStrike">
              <a:solidFill>
                <a:srgbClr val="000000"/>
              </a:solidFill>
              <a:latin typeface="Arial"/>
            </a:endParaRPr>
          </a:p>
        </p:txBody>
      </p:sp>
      <p:sp>
        <p:nvSpPr>
          <p:cNvPr id="28" name="PlaceHolder 3"/>
          <p:cNvSpPr>
            <a:spLocks noGrp="1"/>
          </p:cNvSpPr>
          <p:nvPr>
            <p:ph type="body"/>
          </p:nvPr>
        </p:nvSpPr>
        <p:spPr>
          <a:xfrm>
            <a:off x="4853160" y="1371600"/>
            <a:ext cx="1216800" cy="2558880"/>
          </a:xfrm>
          <a:prstGeom prst="rect">
            <a:avLst/>
          </a:prstGeom>
        </p:spPr>
        <p:txBody>
          <a:bodyPr lIns="0" rIns="0" tIns="0" bIns="0">
            <a:normAutofit/>
          </a:bodyPr>
          <a:p>
            <a:endParaRPr b="0" lang="sr-Latn-RS" sz="2800" spc="-1" strike="noStrike">
              <a:solidFill>
                <a:srgbClr val="000000"/>
              </a:solidFill>
              <a:latin typeface="Arial"/>
            </a:endParaRPr>
          </a:p>
        </p:txBody>
      </p:sp>
      <p:sp>
        <p:nvSpPr>
          <p:cNvPr id="29" name="PlaceHolder 4"/>
          <p:cNvSpPr>
            <a:spLocks noGrp="1"/>
          </p:cNvSpPr>
          <p:nvPr>
            <p:ph type="body"/>
          </p:nvPr>
        </p:nvSpPr>
        <p:spPr>
          <a:xfrm>
            <a:off x="3575160" y="4173840"/>
            <a:ext cx="2493720" cy="2558880"/>
          </a:xfrm>
          <a:prstGeom prst="rect">
            <a:avLst/>
          </a:prstGeom>
        </p:spPr>
        <p:txBody>
          <a:bodyPr lIns="0" rIns="0" tIns="0" bIns="0">
            <a:normAutofit/>
          </a:bodyPr>
          <a:p>
            <a:endParaRPr b="0" lang="sr-Latn-RS" sz="28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slideLayout" Target="../slideLayouts/slideLayout1.xml"/><Relationship Id="rId10" Type="http://schemas.openxmlformats.org/officeDocument/2006/relationships/slideLayout" Target="../slideLayouts/slideLayout2.xml"/><Relationship Id="rId11" Type="http://schemas.openxmlformats.org/officeDocument/2006/relationships/slideLayout" Target="../slideLayouts/slideLayout3.xml"/><Relationship Id="rId12" Type="http://schemas.openxmlformats.org/officeDocument/2006/relationships/slideLayout" Target="../slideLayouts/slideLayout4.xml"/><Relationship Id="rId13" Type="http://schemas.openxmlformats.org/officeDocument/2006/relationships/slideLayout" Target="../slideLayouts/slideLayout5.xml"/><Relationship Id="rId14" Type="http://schemas.openxmlformats.org/officeDocument/2006/relationships/slideLayout" Target="../slideLayouts/slideLayout6.xml"/><Relationship Id="rId15" Type="http://schemas.openxmlformats.org/officeDocument/2006/relationships/slideLayout" Target="../slideLayouts/slideLayout7.xml"/><Relationship Id="rId16" Type="http://schemas.openxmlformats.org/officeDocument/2006/relationships/slideLayout" Target="../slideLayouts/slideLayout8.xml"/><Relationship Id="rId17" Type="http://schemas.openxmlformats.org/officeDocument/2006/relationships/slideLayout" Target="../slideLayouts/slideLayout9.xml"/><Relationship Id="rId18" Type="http://schemas.openxmlformats.org/officeDocument/2006/relationships/slideLayout" Target="../slideLayouts/slideLayout10.xml"/><Relationship Id="rId19" Type="http://schemas.openxmlformats.org/officeDocument/2006/relationships/slideLayout" Target="../slideLayouts/slideLayout11.xml"/><Relationship Id="rId20"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slideLayout" Target="../slideLayouts/slideLayout13.xml"/><Relationship Id="rId10" Type="http://schemas.openxmlformats.org/officeDocument/2006/relationships/slideLayout" Target="../slideLayouts/slideLayout14.xml"/><Relationship Id="rId11" Type="http://schemas.openxmlformats.org/officeDocument/2006/relationships/slideLayout" Target="../slideLayouts/slideLayout15.xml"/><Relationship Id="rId12" Type="http://schemas.openxmlformats.org/officeDocument/2006/relationships/slideLayout" Target="../slideLayouts/slideLayout16.xml"/><Relationship Id="rId13" Type="http://schemas.openxmlformats.org/officeDocument/2006/relationships/slideLayout" Target="../slideLayouts/slideLayout17.xml"/><Relationship Id="rId14" Type="http://schemas.openxmlformats.org/officeDocument/2006/relationships/slideLayout" Target="../slideLayouts/slideLayout18.xml"/><Relationship Id="rId15" Type="http://schemas.openxmlformats.org/officeDocument/2006/relationships/slideLayout" Target="../slideLayouts/slideLayout19.xml"/><Relationship Id="rId16" Type="http://schemas.openxmlformats.org/officeDocument/2006/relationships/slideLayout" Target="../slideLayouts/slideLayout20.xml"/><Relationship Id="rId17" Type="http://schemas.openxmlformats.org/officeDocument/2006/relationships/slideLayout" Target="../slideLayouts/slideLayout21.xml"/><Relationship Id="rId18" Type="http://schemas.openxmlformats.org/officeDocument/2006/relationships/slideLayout" Target="../slideLayouts/slideLayout22.xml"/><Relationship Id="rId19" Type="http://schemas.openxmlformats.org/officeDocument/2006/relationships/slideLayout" Target="../slideLayouts/slideLayout23.xml"/><Relationship Id="rId20"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9" Type="http://schemas.openxmlformats.org/officeDocument/2006/relationships/slideLayout" Target="../slideLayouts/slideLayout25.xml"/><Relationship Id="rId10" Type="http://schemas.openxmlformats.org/officeDocument/2006/relationships/slideLayout" Target="../slideLayouts/slideLayout26.xml"/><Relationship Id="rId11" Type="http://schemas.openxmlformats.org/officeDocument/2006/relationships/slideLayout" Target="../slideLayouts/slideLayout27.xml"/><Relationship Id="rId12" Type="http://schemas.openxmlformats.org/officeDocument/2006/relationships/slideLayout" Target="../slideLayouts/slideLayout28.xml"/><Relationship Id="rId13" Type="http://schemas.openxmlformats.org/officeDocument/2006/relationships/slideLayout" Target="../slideLayouts/slideLayout29.xml"/><Relationship Id="rId14" Type="http://schemas.openxmlformats.org/officeDocument/2006/relationships/slideLayout" Target="../slideLayouts/slideLayout30.xml"/><Relationship Id="rId15" Type="http://schemas.openxmlformats.org/officeDocument/2006/relationships/slideLayout" Target="../slideLayouts/slideLayout31.xml"/><Relationship Id="rId16" Type="http://schemas.openxmlformats.org/officeDocument/2006/relationships/slideLayout" Target="../slideLayouts/slideLayout32.xml"/><Relationship Id="rId17" Type="http://schemas.openxmlformats.org/officeDocument/2006/relationships/slideLayout" Target="../slideLayouts/slideLayout33.xml"/><Relationship Id="rId18" Type="http://schemas.openxmlformats.org/officeDocument/2006/relationships/slideLayout" Target="../slideLayouts/slideLayout34.xml"/><Relationship Id="rId19" Type="http://schemas.openxmlformats.org/officeDocument/2006/relationships/slideLayout" Target="../slideLayouts/slideLayout35.xml"/><Relationship Id="rId20"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Picture 10" descr="Take One.gif"/>
          <p:cNvPicPr/>
          <p:nvPr/>
        </p:nvPicPr>
        <p:blipFill>
          <a:blip r:embed="rId2"/>
          <a:stretch/>
        </p:blipFill>
        <p:spPr>
          <a:xfrm>
            <a:off x="0" y="0"/>
            <a:ext cx="9143280" cy="6857280"/>
          </a:xfrm>
          <a:prstGeom prst="rect">
            <a:avLst/>
          </a:prstGeom>
          <a:ln w="9360">
            <a:noFill/>
          </a:ln>
        </p:spPr>
      </p:pic>
      <p:pic>
        <p:nvPicPr>
          <p:cNvPr id="1" name="Picture 1" descr=""/>
          <p:cNvPicPr/>
          <p:nvPr/>
        </p:nvPicPr>
        <p:blipFill>
          <a:blip r:embed="rId3"/>
          <a:stretch/>
        </p:blipFill>
        <p:spPr>
          <a:xfrm>
            <a:off x="1672200" y="24120"/>
            <a:ext cx="964440" cy="964440"/>
          </a:xfrm>
          <a:prstGeom prst="rect">
            <a:avLst/>
          </a:prstGeom>
          <a:ln w="9360">
            <a:noFill/>
          </a:ln>
        </p:spPr>
      </p:pic>
      <p:pic>
        <p:nvPicPr>
          <p:cNvPr id="2" name="Picture 1" descr=""/>
          <p:cNvPicPr/>
          <p:nvPr/>
        </p:nvPicPr>
        <p:blipFill>
          <a:blip r:embed="rId4"/>
          <a:stretch/>
        </p:blipFill>
        <p:spPr>
          <a:xfrm>
            <a:off x="421200" y="39240"/>
            <a:ext cx="875520" cy="875520"/>
          </a:xfrm>
          <a:prstGeom prst="rect">
            <a:avLst/>
          </a:prstGeom>
          <a:ln w="9360">
            <a:noFill/>
          </a:ln>
        </p:spPr>
      </p:pic>
      <p:pic>
        <p:nvPicPr>
          <p:cNvPr id="3" name="Picture 2" descr=""/>
          <p:cNvPicPr/>
          <p:nvPr/>
        </p:nvPicPr>
        <p:blipFill>
          <a:blip r:embed="rId5"/>
          <a:stretch/>
        </p:blipFill>
        <p:spPr>
          <a:xfrm>
            <a:off x="3673080" y="37440"/>
            <a:ext cx="1634400" cy="986040"/>
          </a:xfrm>
          <a:prstGeom prst="rect">
            <a:avLst/>
          </a:prstGeom>
          <a:ln>
            <a:noFill/>
          </a:ln>
        </p:spPr>
      </p:pic>
      <p:pic>
        <p:nvPicPr>
          <p:cNvPr id="4" name="Picture 6" descr=""/>
          <p:cNvPicPr/>
          <p:nvPr/>
        </p:nvPicPr>
        <p:blipFill>
          <a:blip r:embed="rId6"/>
          <a:stretch/>
        </p:blipFill>
        <p:spPr>
          <a:xfrm>
            <a:off x="2876040" y="675360"/>
            <a:ext cx="3137040" cy="825120"/>
          </a:xfrm>
          <a:prstGeom prst="rect">
            <a:avLst/>
          </a:prstGeom>
          <a:ln>
            <a:noFill/>
          </a:ln>
        </p:spPr>
      </p:pic>
      <p:pic>
        <p:nvPicPr>
          <p:cNvPr id="5" name="Picture 4" descr=""/>
          <p:cNvPicPr/>
          <p:nvPr/>
        </p:nvPicPr>
        <p:blipFill>
          <a:blip r:embed="rId7"/>
          <a:stretch/>
        </p:blipFill>
        <p:spPr>
          <a:xfrm>
            <a:off x="5820480" y="-236880"/>
            <a:ext cx="1607760" cy="1607760"/>
          </a:xfrm>
          <a:prstGeom prst="rect">
            <a:avLst/>
          </a:prstGeom>
          <a:ln>
            <a:noFill/>
          </a:ln>
        </p:spPr>
      </p:pic>
      <p:pic>
        <p:nvPicPr>
          <p:cNvPr id="6" name="Picture 5" descr=""/>
          <p:cNvPicPr/>
          <p:nvPr/>
        </p:nvPicPr>
        <p:blipFill>
          <a:blip r:embed="rId8"/>
          <a:stretch/>
        </p:blipFill>
        <p:spPr>
          <a:xfrm>
            <a:off x="7583400" y="27000"/>
            <a:ext cx="873720" cy="1028160"/>
          </a:xfrm>
          <a:prstGeom prst="rect">
            <a:avLst/>
          </a:prstGeom>
          <a:ln>
            <a:noFill/>
          </a:ln>
        </p:spPr>
      </p:pic>
      <p:sp>
        <p:nvSpPr>
          <p:cNvPr id="7" name="PlaceHolder 1"/>
          <p:cNvSpPr>
            <a:spLocks noGrp="1"/>
          </p:cNvSpPr>
          <p:nvPr>
            <p:ph type="title"/>
          </p:nvPr>
        </p:nvSpPr>
        <p:spPr>
          <a:xfrm>
            <a:off x="457200" y="273600"/>
            <a:ext cx="8229240" cy="1144800"/>
          </a:xfrm>
          <a:prstGeom prst="rect">
            <a:avLst/>
          </a:prstGeom>
        </p:spPr>
        <p:txBody>
          <a:bodyPr lIns="0" rIns="0" tIns="0" bIns="0" anchor="ctr">
            <a:noAutofit/>
          </a:bodyPr>
          <a:p>
            <a:r>
              <a:rPr b="0" lang="sr-Latn-RS" sz="1800" spc="-1" strike="noStrike">
                <a:solidFill>
                  <a:srgbClr val="000000"/>
                </a:solidFill>
                <a:latin typeface="Arial"/>
              </a:rPr>
              <a:t>Click to edit the title text format</a:t>
            </a:r>
            <a:endParaRPr b="0" lang="sr-Latn-RS" sz="1800" spc="-1" strike="noStrike">
              <a:solidFill>
                <a:srgbClr val="000000"/>
              </a:solidFill>
              <a:latin typeface="Arial"/>
            </a:endParaRPr>
          </a:p>
        </p:txBody>
      </p:sp>
      <p:sp>
        <p:nvSpPr>
          <p:cNvPr id="8"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sr-Latn-RS" sz="2800" spc="-1" strike="noStrike">
                <a:solidFill>
                  <a:srgbClr val="000000"/>
                </a:solidFill>
                <a:latin typeface="Arial"/>
              </a:rPr>
              <a:t>Click to edit the outline text format</a:t>
            </a:r>
            <a:endParaRPr b="0" lang="sr-Latn-RS"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sr-Latn-RS" sz="2000" spc="-1" strike="noStrike">
                <a:solidFill>
                  <a:srgbClr val="000000"/>
                </a:solidFill>
                <a:latin typeface="Arial"/>
              </a:rPr>
              <a:t>Second Outline Level</a:t>
            </a:r>
            <a:endParaRPr b="0" lang="sr-Latn-RS" sz="20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sr-Latn-RS" sz="1800" spc="-1" strike="noStrike">
                <a:solidFill>
                  <a:srgbClr val="000000"/>
                </a:solidFill>
                <a:latin typeface="Arial"/>
              </a:rPr>
              <a:t>Third Outline Level</a:t>
            </a:r>
            <a:endParaRPr b="0" lang="sr-Latn-R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sr-Latn-RS" sz="1800" spc="-1" strike="noStrike">
                <a:solidFill>
                  <a:srgbClr val="000000"/>
                </a:solidFill>
                <a:latin typeface="Arial"/>
              </a:rPr>
              <a:t>Fourth Outline Level</a:t>
            </a:r>
            <a:endParaRPr b="0" lang="sr-Latn-R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sr-Latn-RS" sz="2000" spc="-1" strike="noStrike">
                <a:solidFill>
                  <a:srgbClr val="000000"/>
                </a:solidFill>
                <a:latin typeface="Arial"/>
              </a:rPr>
              <a:t>Fifth Outline Level</a:t>
            </a:r>
            <a:endParaRPr b="0" lang="sr-Latn-R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sr-Latn-RS" sz="2000" spc="-1" strike="noStrike">
                <a:solidFill>
                  <a:srgbClr val="000000"/>
                </a:solidFill>
                <a:latin typeface="Arial"/>
              </a:rPr>
              <a:t>Sixth Outline Level</a:t>
            </a:r>
            <a:endParaRPr b="0" lang="sr-Latn-R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sr-Latn-RS" sz="2000" spc="-1" strike="noStrike">
                <a:solidFill>
                  <a:srgbClr val="000000"/>
                </a:solidFill>
                <a:latin typeface="Arial"/>
              </a:rPr>
              <a:t>Seventh Outline Level</a:t>
            </a:r>
            <a:endParaRPr b="0" lang="sr-Latn-R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9"/>
    <p:sldLayoutId id="2147483650" r:id="rId10"/>
    <p:sldLayoutId id="2147483651" r:id="rId11"/>
    <p:sldLayoutId id="2147483652" r:id="rId12"/>
    <p:sldLayoutId id="2147483653" r:id="rId13"/>
    <p:sldLayoutId id="2147483654" r:id="rId14"/>
    <p:sldLayoutId id="2147483655" r:id="rId15"/>
    <p:sldLayoutId id="2147483656" r:id="rId16"/>
    <p:sldLayoutId id="2147483657" r:id="rId17"/>
    <p:sldLayoutId id="2147483658" r:id="rId18"/>
    <p:sldLayoutId id="2147483659" r:id="rId19"/>
    <p:sldLayoutId id="2147483660" r:id="rId20"/>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0" descr="Take One.gif"/>
          <p:cNvPicPr/>
          <p:nvPr/>
        </p:nvPicPr>
        <p:blipFill>
          <a:blip r:embed="rId2"/>
          <a:stretch/>
        </p:blipFill>
        <p:spPr>
          <a:xfrm>
            <a:off x="0" y="0"/>
            <a:ext cx="9143280" cy="6857280"/>
          </a:xfrm>
          <a:prstGeom prst="rect">
            <a:avLst/>
          </a:prstGeom>
          <a:ln w="9360">
            <a:noFill/>
          </a:ln>
        </p:spPr>
      </p:pic>
      <p:pic>
        <p:nvPicPr>
          <p:cNvPr id="46" name="Picture 1" descr=""/>
          <p:cNvPicPr/>
          <p:nvPr/>
        </p:nvPicPr>
        <p:blipFill>
          <a:blip r:embed="rId3"/>
          <a:stretch/>
        </p:blipFill>
        <p:spPr>
          <a:xfrm>
            <a:off x="1672200" y="24120"/>
            <a:ext cx="964440" cy="964440"/>
          </a:xfrm>
          <a:prstGeom prst="rect">
            <a:avLst/>
          </a:prstGeom>
          <a:ln w="9360">
            <a:noFill/>
          </a:ln>
        </p:spPr>
      </p:pic>
      <p:pic>
        <p:nvPicPr>
          <p:cNvPr id="47" name="Picture 1" descr=""/>
          <p:cNvPicPr/>
          <p:nvPr/>
        </p:nvPicPr>
        <p:blipFill>
          <a:blip r:embed="rId4"/>
          <a:stretch/>
        </p:blipFill>
        <p:spPr>
          <a:xfrm>
            <a:off x="421200" y="39240"/>
            <a:ext cx="875520" cy="875520"/>
          </a:xfrm>
          <a:prstGeom prst="rect">
            <a:avLst/>
          </a:prstGeom>
          <a:ln w="9360">
            <a:noFill/>
          </a:ln>
        </p:spPr>
      </p:pic>
      <p:pic>
        <p:nvPicPr>
          <p:cNvPr id="48" name="Picture 2" descr=""/>
          <p:cNvPicPr/>
          <p:nvPr/>
        </p:nvPicPr>
        <p:blipFill>
          <a:blip r:embed="rId5"/>
          <a:stretch/>
        </p:blipFill>
        <p:spPr>
          <a:xfrm>
            <a:off x="3673080" y="37440"/>
            <a:ext cx="1634400" cy="986040"/>
          </a:xfrm>
          <a:prstGeom prst="rect">
            <a:avLst/>
          </a:prstGeom>
          <a:ln>
            <a:noFill/>
          </a:ln>
        </p:spPr>
      </p:pic>
      <p:pic>
        <p:nvPicPr>
          <p:cNvPr id="49" name="Picture 6" descr=""/>
          <p:cNvPicPr/>
          <p:nvPr/>
        </p:nvPicPr>
        <p:blipFill>
          <a:blip r:embed="rId6"/>
          <a:stretch/>
        </p:blipFill>
        <p:spPr>
          <a:xfrm>
            <a:off x="2876040" y="675360"/>
            <a:ext cx="3137040" cy="825120"/>
          </a:xfrm>
          <a:prstGeom prst="rect">
            <a:avLst/>
          </a:prstGeom>
          <a:ln>
            <a:noFill/>
          </a:ln>
        </p:spPr>
      </p:pic>
      <p:pic>
        <p:nvPicPr>
          <p:cNvPr id="50" name="Picture 4" descr=""/>
          <p:cNvPicPr/>
          <p:nvPr/>
        </p:nvPicPr>
        <p:blipFill>
          <a:blip r:embed="rId7"/>
          <a:stretch/>
        </p:blipFill>
        <p:spPr>
          <a:xfrm>
            <a:off x="5820480" y="-236880"/>
            <a:ext cx="1607760" cy="1607760"/>
          </a:xfrm>
          <a:prstGeom prst="rect">
            <a:avLst/>
          </a:prstGeom>
          <a:ln>
            <a:noFill/>
          </a:ln>
        </p:spPr>
      </p:pic>
      <p:pic>
        <p:nvPicPr>
          <p:cNvPr id="51" name="Picture 5" descr=""/>
          <p:cNvPicPr/>
          <p:nvPr/>
        </p:nvPicPr>
        <p:blipFill>
          <a:blip r:embed="rId8"/>
          <a:stretch/>
        </p:blipFill>
        <p:spPr>
          <a:xfrm>
            <a:off x="7583400" y="27000"/>
            <a:ext cx="873720" cy="1028160"/>
          </a:xfrm>
          <a:prstGeom prst="rect">
            <a:avLst/>
          </a:prstGeom>
          <a:ln>
            <a:noFill/>
          </a:ln>
        </p:spPr>
      </p:pic>
      <p:sp>
        <p:nvSpPr>
          <p:cNvPr id="52" name="PlaceHolder 1"/>
          <p:cNvSpPr>
            <a:spLocks noGrp="1"/>
          </p:cNvSpPr>
          <p:nvPr>
            <p:ph type="title"/>
          </p:nvPr>
        </p:nvSpPr>
        <p:spPr>
          <a:xfrm>
            <a:off x="457200" y="273600"/>
            <a:ext cx="8229240" cy="1144800"/>
          </a:xfrm>
          <a:prstGeom prst="rect">
            <a:avLst/>
          </a:prstGeom>
        </p:spPr>
        <p:txBody>
          <a:bodyPr lIns="0" rIns="0" tIns="0" bIns="0" anchor="ctr">
            <a:noAutofit/>
          </a:bodyPr>
          <a:p>
            <a:r>
              <a:rPr b="0" lang="sr-Latn-RS" sz="1800" spc="-1" strike="noStrike">
                <a:solidFill>
                  <a:srgbClr val="000000"/>
                </a:solidFill>
                <a:latin typeface="Arial"/>
              </a:rPr>
              <a:t>Click to edit the title text format</a:t>
            </a:r>
            <a:endParaRPr b="0" lang="sr-Latn-RS" sz="1800" spc="-1" strike="noStrike">
              <a:solidFill>
                <a:srgbClr val="000000"/>
              </a:solidFill>
              <a:latin typeface="Arial"/>
            </a:endParaRPr>
          </a:p>
        </p:txBody>
      </p:sp>
      <p:sp>
        <p:nvSpPr>
          <p:cNvPr id="53"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sr-Latn-RS" sz="2800" spc="-1" strike="noStrike">
                <a:solidFill>
                  <a:srgbClr val="000000"/>
                </a:solidFill>
                <a:latin typeface="Arial"/>
              </a:rPr>
              <a:t>Click to edit the outline text format</a:t>
            </a:r>
            <a:endParaRPr b="0" lang="sr-Latn-RS"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sr-Latn-RS" sz="2000" spc="-1" strike="noStrike">
                <a:solidFill>
                  <a:srgbClr val="000000"/>
                </a:solidFill>
                <a:latin typeface="Arial"/>
              </a:rPr>
              <a:t>Second Outline Level</a:t>
            </a:r>
            <a:endParaRPr b="0" lang="sr-Latn-RS" sz="20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sr-Latn-RS" sz="1800" spc="-1" strike="noStrike">
                <a:solidFill>
                  <a:srgbClr val="000000"/>
                </a:solidFill>
                <a:latin typeface="Arial"/>
              </a:rPr>
              <a:t>Third Outline Level</a:t>
            </a:r>
            <a:endParaRPr b="0" lang="sr-Latn-R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sr-Latn-RS" sz="1800" spc="-1" strike="noStrike">
                <a:solidFill>
                  <a:srgbClr val="000000"/>
                </a:solidFill>
                <a:latin typeface="Arial"/>
              </a:rPr>
              <a:t>Fourth Outline Level</a:t>
            </a:r>
            <a:endParaRPr b="0" lang="sr-Latn-R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sr-Latn-RS" sz="2000" spc="-1" strike="noStrike">
                <a:solidFill>
                  <a:srgbClr val="000000"/>
                </a:solidFill>
                <a:latin typeface="Arial"/>
              </a:rPr>
              <a:t>Fifth Outline Level</a:t>
            </a:r>
            <a:endParaRPr b="0" lang="sr-Latn-R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sr-Latn-RS" sz="2000" spc="-1" strike="noStrike">
                <a:solidFill>
                  <a:srgbClr val="000000"/>
                </a:solidFill>
                <a:latin typeface="Arial"/>
              </a:rPr>
              <a:t>Sixth Outline Level</a:t>
            </a:r>
            <a:endParaRPr b="0" lang="sr-Latn-R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sr-Latn-RS" sz="2000" spc="-1" strike="noStrike">
                <a:solidFill>
                  <a:srgbClr val="000000"/>
                </a:solidFill>
                <a:latin typeface="Arial"/>
              </a:rPr>
              <a:t>Seventh Outline Level</a:t>
            </a:r>
            <a:endParaRPr b="0" lang="sr-Latn-R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0" name="Picture 10" descr="Take One.gif"/>
          <p:cNvPicPr/>
          <p:nvPr/>
        </p:nvPicPr>
        <p:blipFill>
          <a:blip r:embed="rId2"/>
          <a:stretch/>
        </p:blipFill>
        <p:spPr>
          <a:xfrm>
            <a:off x="0" y="0"/>
            <a:ext cx="9143280" cy="6857280"/>
          </a:xfrm>
          <a:prstGeom prst="rect">
            <a:avLst/>
          </a:prstGeom>
          <a:ln w="9360">
            <a:noFill/>
          </a:ln>
        </p:spPr>
      </p:pic>
      <p:pic>
        <p:nvPicPr>
          <p:cNvPr id="91" name="Picture 1" descr=""/>
          <p:cNvPicPr/>
          <p:nvPr/>
        </p:nvPicPr>
        <p:blipFill>
          <a:blip r:embed="rId3"/>
          <a:stretch/>
        </p:blipFill>
        <p:spPr>
          <a:xfrm>
            <a:off x="1672200" y="24120"/>
            <a:ext cx="964440" cy="964440"/>
          </a:xfrm>
          <a:prstGeom prst="rect">
            <a:avLst/>
          </a:prstGeom>
          <a:ln w="9360">
            <a:noFill/>
          </a:ln>
        </p:spPr>
      </p:pic>
      <p:pic>
        <p:nvPicPr>
          <p:cNvPr id="92" name="Picture 1" descr=""/>
          <p:cNvPicPr/>
          <p:nvPr/>
        </p:nvPicPr>
        <p:blipFill>
          <a:blip r:embed="rId4"/>
          <a:stretch/>
        </p:blipFill>
        <p:spPr>
          <a:xfrm>
            <a:off x="421200" y="39240"/>
            <a:ext cx="875520" cy="875520"/>
          </a:xfrm>
          <a:prstGeom prst="rect">
            <a:avLst/>
          </a:prstGeom>
          <a:ln w="9360">
            <a:noFill/>
          </a:ln>
        </p:spPr>
      </p:pic>
      <p:pic>
        <p:nvPicPr>
          <p:cNvPr id="93" name="Picture 2" descr=""/>
          <p:cNvPicPr/>
          <p:nvPr/>
        </p:nvPicPr>
        <p:blipFill>
          <a:blip r:embed="rId5"/>
          <a:stretch/>
        </p:blipFill>
        <p:spPr>
          <a:xfrm>
            <a:off x="3673080" y="37440"/>
            <a:ext cx="1634400" cy="986040"/>
          </a:xfrm>
          <a:prstGeom prst="rect">
            <a:avLst/>
          </a:prstGeom>
          <a:ln>
            <a:noFill/>
          </a:ln>
        </p:spPr>
      </p:pic>
      <p:pic>
        <p:nvPicPr>
          <p:cNvPr id="94" name="Picture 6" descr=""/>
          <p:cNvPicPr/>
          <p:nvPr/>
        </p:nvPicPr>
        <p:blipFill>
          <a:blip r:embed="rId6"/>
          <a:stretch/>
        </p:blipFill>
        <p:spPr>
          <a:xfrm>
            <a:off x="2876040" y="675360"/>
            <a:ext cx="3137040" cy="825120"/>
          </a:xfrm>
          <a:prstGeom prst="rect">
            <a:avLst/>
          </a:prstGeom>
          <a:ln>
            <a:noFill/>
          </a:ln>
        </p:spPr>
      </p:pic>
      <p:pic>
        <p:nvPicPr>
          <p:cNvPr id="95" name="Picture 4" descr=""/>
          <p:cNvPicPr/>
          <p:nvPr/>
        </p:nvPicPr>
        <p:blipFill>
          <a:blip r:embed="rId7"/>
          <a:stretch/>
        </p:blipFill>
        <p:spPr>
          <a:xfrm>
            <a:off x="5820480" y="-236880"/>
            <a:ext cx="1607760" cy="1607760"/>
          </a:xfrm>
          <a:prstGeom prst="rect">
            <a:avLst/>
          </a:prstGeom>
          <a:ln>
            <a:noFill/>
          </a:ln>
        </p:spPr>
      </p:pic>
      <p:pic>
        <p:nvPicPr>
          <p:cNvPr id="96" name="Picture 5" descr=""/>
          <p:cNvPicPr/>
          <p:nvPr/>
        </p:nvPicPr>
        <p:blipFill>
          <a:blip r:embed="rId8"/>
          <a:stretch/>
        </p:blipFill>
        <p:spPr>
          <a:xfrm>
            <a:off x="7583400" y="27000"/>
            <a:ext cx="873720" cy="1028160"/>
          </a:xfrm>
          <a:prstGeom prst="rect">
            <a:avLst/>
          </a:prstGeom>
          <a:ln>
            <a:noFill/>
          </a:ln>
        </p:spPr>
      </p:pic>
      <p:sp>
        <p:nvSpPr>
          <p:cNvPr id="97" name="PlaceHolder 1"/>
          <p:cNvSpPr>
            <a:spLocks noGrp="1"/>
          </p:cNvSpPr>
          <p:nvPr>
            <p:ph type="title"/>
          </p:nvPr>
        </p:nvSpPr>
        <p:spPr>
          <a:xfrm>
            <a:off x="457200" y="1371600"/>
            <a:ext cx="3007440" cy="1161360"/>
          </a:xfrm>
          <a:prstGeom prst="rect">
            <a:avLst/>
          </a:prstGeom>
        </p:spPr>
        <p:txBody>
          <a:bodyPr lIns="0" rIns="0" tIns="0" bIns="0" anchor="ctr">
            <a:noAutofit/>
          </a:bodyPr>
          <a:p>
            <a:r>
              <a:rPr b="0" lang="sr-Latn-RS" sz="4400" spc="-1" strike="noStrike">
                <a:solidFill>
                  <a:srgbClr val="000000"/>
                </a:solidFill>
                <a:latin typeface="Arial"/>
              </a:rPr>
              <a:t>Click to edit the title text format</a:t>
            </a:r>
            <a:endParaRPr b="0" lang="sr-Latn-RS" sz="4400" spc="-1" strike="noStrike">
              <a:solidFill>
                <a:srgbClr val="000000"/>
              </a:solidFill>
              <a:latin typeface="Arial"/>
            </a:endParaRPr>
          </a:p>
        </p:txBody>
      </p:sp>
      <p:sp>
        <p:nvSpPr>
          <p:cNvPr id="98" name="PlaceHolder 2"/>
          <p:cNvSpPr>
            <a:spLocks noGrp="1"/>
          </p:cNvSpPr>
          <p:nvPr>
            <p:ph type="body"/>
          </p:nvPr>
        </p:nvSpPr>
        <p:spPr>
          <a:xfrm>
            <a:off x="3575160" y="1371600"/>
            <a:ext cx="2493720" cy="5365080"/>
          </a:xfrm>
          <a:prstGeom prst="rect">
            <a:avLst/>
          </a:prstGeom>
        </p:spPr>
        <p:txBody>
          <a:bodyPr lIns="0" rIns="0" tIns="0" bIns="0">
            <a:normAutofit fontScale="9000"/>
          </a:bodyPr>
          <a:p>
            <a:pPr marL="432000" indent="-324000">
              <a:spcBef>
                <a:spcPts val="1417"/>
              </a:spcBef>
              <a:buClr>
                <a:srgbClr val="000000"/>
              </a:buClr>
              <a:buSzPct val="45000"/>
              <a:buFont typeface="Wingdings" charset="2"/>
              <a:buChar char=""/>
            </a:pPr>
            <a:r>
              <a:rPr b="0" lang="sr-Latn-RS" sz="2800" spc="-1" strike="noStrike">
                <a:solidFill>
                  <a:srgbClr val="000000"/>
                </a:solidFill>
                <a:latin typeface="Arial"/>
              </a:rPr>
              <a:t>Click to edit the outline text format</a:t>
            </a:r>
            <a:endParaRPr b="0" lang="sr-Latn-RS"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sr-Latn-RS" sz="2800" spc="-1" strike="noStrike">
                <a:solidFill>
                  <a:srgbClr val="000000"/>
                </a:solidFill>
                <a:latin typeface="Arial"/>
              </a:rPr>
              <a:t>Second Outline Level</a:t>
            </a:r>
            <a:endParaRPr b="0" lang="sr-Latn-R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sr-Latn-RS" sz="2800" spc="-1" strike="noStrike">
                <a:solidFill>
                  <a:srgbClr val="000000"/>
                </a:solidFill>
                <a:latin typeface="Arial"/>
              </a:rPr>
              <a:t>Third Outline Level</a:t>
            </a:r>
            <a:endParaRPr b="0" lang="sr-Latn-RS" sz="2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sr-Latn-RS" sz="2800" spc="-1" strike="noStrike">
                <a:solidFill>
                  <a:srgbClr val="000000"/>
                </a:solidFill>
                <a:latin typeface="Arial"/>
              </a:rPr>
              <a:t>Fourth Outline Level</a:t>
            </a:r>
            <a:endParaRPr b="0" lang="sr-Latn-RS" sz="2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sr-Latn-RS" sz="2800" spc="-1" strike="noStrike">
                <a:solidFill>
                  <a:srgbClr val="000000"/>
                </a:solidFill>
                <a:latin typeface="Arial"/>
              </a:rPr>
              <a:t>Fifth Outline Level</a:t>
            </a:r>
            <a:endParaRPr b="0" lang="sr-Latn-RS" sz="2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sr-Latn-RS" sz="2800" spc="-1" strike="noStrike">
                <a:solidFill>
                  <a:srgbClr val="000000"/>
                </a:solidFill>
                <a:latin typeface="Arial"/>
              </a:rPr>
              <a:t>Sixth Outline Level</a:t>
            </a:r>
            <a:endParaRPr b="0" lang="sr-Latn-RS" sz="2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sr-Latn-RS" sz="2800" spc="-1" strike="noStrike">
                <a:solidFill>
                  <a:srgbClr val="000000"/>
                </a:solidFill>
                <a:latin typeface="Arial"/>
              </a:rPr>
              <a:t>Seventh Outline Level</a:t>
            </a:r>
            <a:endParaRPr b="0" lang="sr-Latn-RS" sz="2800" spc="-1" strike="noStrike">
              <a:solidFill>
                <a:srgbClr val="000000"/>
              </a:solidFill>
              <a:latin typeface="Arial"/>
            </a:endParaRPr>
          </a:p>
        </p:txBody>
      </p:sp>
      <p:sp>
        <p:nvSpPr>
          <p:cNvPr id="99" name="PlaceHolder 3"/>
          <p:cNvSpPr>
            <a:spLocks noGrp="1"/>
          </p:cNvSpPr>
          <p:nvPr>
            <p:ph type="body"/>
          </p:nvPr>
        </p:nvSpPr>
        <p:spPr>
          <a:xfrm>
            <a:off x="6194160" y="1371600"/>
            <a:ext cx="2493720" cy="5365080"/>
          </a:xfrm>
          <a:prstGeom prst="rect">
            <a:avLst/>
          </a:prstGeom>
        </p:spPr>
        <p:txBody>
          <a:bodyPr lIns="0" rIns="0" tIns="0" bIns="0">
            <a:normAutofit fontScale="9000"/>
          </a:bodyPr>
          <a:p>
            <a:pPr marL="432000" indent="-324000">
              <a:spcBef>
                <a:spcPts val="1417"/>
              </a:spcBef>
              <a:buClr>
                <a:srgbClr val="000000"/>
              </a:buClr>
              <a:buSzPct val="45000"/>
              <a:buFont typeface="Wingdings" charset="2"/>
              <a:buChar char=""/>
            </a:pPr>
            <a:r>
              <a:rPr b="0" lang="sr-Latn-RS" sz="2800" spc="-1" strike="noStrike">
                <a:solidFill>
                  <a:srgbClr val="000000"/>
                </a:solidFill>
                <a:latin typeface="Arial"/>
              </a:rPr>
              <a:t>Click to edit the outline text format</a:t>
            </a:r>
            <a:endParaRPr b="0" lang="sr-Latn-RS"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sr-Latn-RS" sz="2800" spc="-1" strike="noStrike">
                <a:solidFill>
                  <a:srgbClr val="000000"/>
                </a:solidFill>
                <a:latin typeface="Arial"/>
              </a:rPr>
              <a:t>Second Outline Level</a:t>
            </a:r>
            <a:endParaRPr b="0" lang="sr-Latn-R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sr-Latn-RS" sz="2800" spc="-1" strike="noStrike">
                <a:solidFill>
                  <a:srgbClr val="000000"/>
                </a:solidFill>
                <a:latin typeface="Arial"/>
              </a:rPr>
              <a:t>Third Outline Level</a:t>
            </a:r>
            <a:endParaRPr b="0" lang="sr-Latn-RS" sz="2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sr-Latn-RS" sz="2800" spc="-1" strike="noStrike">
                <a:solidFill>
                  <a:srgbClr val="000000"/>
                </a:solidFill>
                <a:latin typeface="Arial"/>
              </a:rPr>
              <a:t>Fourth Outline Level</a:t>
            </a:r>
            <a:endParaRPr b="0" lang="sr-Latn-RS" sz="2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sr-Latn-RS" sz="2800" spc="-1" strike="noStrike">
                <a:solidFill>
                  <a:srgbClr val="000000"/>
                </a:solidFill>
                <a:latin typeface="Arial"/>
              </a:rPr>
              <a:t>Fifth Outline Level</a:t>
            </a:r>
            <a:endParaRPr b="0" lang="sr-Latn-RS" sz="2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sr-Latn-RS" sz="2800" spc="-1" strike="noStrike">
                <a:solidFill>
                  <a:srgbClr val="000000"/>
                </a:solidFill>
                <a:latin typeface="Arial"/>
              </a:rPr>
              <a:t>Sixth Outline Level</a:t>
            </a:r>
            <a:endParaRPr b="0" lang="sr-Latn-RS" sz="2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sr-Latn-RS" sz="2800" spc="-1" strike="noStrike">
                <a:solidFill>
                  <a:srgbClr val="000000"/>
                </a:solidFill>
                <a:latin typeface="Arial"/>
              </a:rPr>
              <a:t>Seventh Outline Level</a:t>
            </a:r>
            <a:endParaRPr b="0" lang="sr-Latn-RS" sz="2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28.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8.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CustomShape 1"/>
          <p:cNvSpPr/>
          <p:nvPr/>
        </p:nvSpPr>
        <p:spPr>
          <a:xfrm>
            <a:off x="686160" y="1375200"/>
            <a:ext cx="7771680" cy="42336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en-US" sz="1800" spc="-1" strike="noStrike" cap="all">
                <a:solidFill>
                  <a:srgbClr val="000000"/>
                </a:solidFill>
                <a:latin typeface="Arial"/>
                <a:ea typeface="DejaVu Sans"/>
              </a:rPr>
              <a:t>VEHICLE ROUTING OPTIMIZATION PROBLEM IN LOGISTICS AND SUPPLY CHAIN management </a:t>
            </a:r>
            <a:endParaRPr b="0" lang="en-US" sz="1800" spc="-1" strike="noStrike">
              <a:latin typeface="Arial"/>
            </a:endParaRPr>
          </a:p>
        </p:txBody>
      </p:sp>
      <p:sp>
        <p:nvSpPr>
          <p:cNvPr id="137" name="CustomShape 2"/>
          <p:cNvSpPr/>
          <p:nvPr/>
        </p:nvSpPr>
        <p:spPr>
          <a:xfrm>
            <a:off x="407520" y="2077200"/>
            <a:ext cx="8328960" cy="87444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en-US" sz="1600" spc="-1" strike="noStrike">
                <a:solidFill>
                  <a:srgbClr val="000000"/>
                </a:solidFill>
                <a:latin typeface="Arial"/>
                <a:ea typeface="DejaVu Sans"/>
              </a:rPr>
              <a:t>Mića Đurđev*, Luka Đorđević, Borivoj Novakovi</a:t>
            </a:r>
            <a:r>
              <a:rPr b="1" lang="sr-Latn-RS" sz="1600" spc="-1" strike="noStrike">
                <a:solidFill>
                  <a:srgbClr val="000000"/>
                </a:solidFill>
                <a:latin typeface="Arial"/>
                <a:ea typeface="DejaVu Sans"/>
              </a:rPr>
              <a:t>ć</a:t>
            </a:r>
            <a:r>
              <a:rPr b="1" lang="en-US" sz="1600" spc="-1" strike="noStrike">
                <a:solidFill>
                  <a:srgbClr val="000000"/>
                </a:solidFill>
                <a:latin typeface="Arial"/>
                <a:ea typeface="DejaVu Sans"/>
              </a:rPr>
              <a:t>, </a:t>
            </a:r>
            <a:endParaRPr b="0" lang="en-US" sz="1600" spc="-1" strike="noStrike">
              <a:latin typeface="Arial"/>
            </a:endParaRPr>
          </a:p>
          <a:p>
            <a:pPr algn="ctr">
              <a:lnSpc>
                <a:spcPct val="100000"/>
              </a:lnSpc>
            </a:pPr>
            <a:r>
              <a:rPr b="1" lang="en-US" sz="1600" spc="-1" strike="noStrike">
                <a:solidFill>
                  <a:srgbClr val="000000"/>
                </a:solidFill>
                <a:latin typeface="Arial"/>
                <a:ea typeface="DejaVu Sans"/>
              </a:rPr>
              <a:t>Eleonora Desnica, Mihalj Bakator, Stefan Ugrinov</a:t>
            </a:r>
            <a:endParaRPr b="0" lang="en-US" sz="1600" spc="-1" strike="noStrike">
              <a:latin typeface="Arial"/>
            </a:endParaRPr>
          </a:p>
          <a:p>
            <a:pPr>
              <a:lnSpc>
                <a:spcPct val="100000"/>
              </a:lnSpc>
            </a:pPr>
            <a:r>
              <a:rPr b="0" lang="en-US" sz="1600" spc="-1" strike="noStrike">
                <a:solidFill>
                  <a:srgbClr val="000000"/>
                </a:solidFill>
                <a:latin typeface="Arial"/>
                <a:ea typeface="DejaVu Sans"/>
              </a:rPr>
              <a:t>University of Novi Sad, Technical Faculty “Mihajlo Pupin”, Zrenjanin, Republic of Serbia</a:t>
            </a:r>
            <a:endParaRPr b="0" lang="en-US" sz="1600" spc="-1" strike="noStrike">
              <a:latin typeface="Arial"/>
            </a:endParaRPr>
          </a:p>
        </p:txBody>
      </p:sp>
      <p:sp>
        <p:nvSpPr>
          <p:cNvPr id="138" name="CustomShape 3"/>
          <p:cNvSpPr/>
          <p:nvPr/>
        </p:nvSpPr>
        <p:spPr>
          <a:xfrm>
            <a:off x="407520" y="3101040"/>
            <a:ext cx="8328960" cy="325404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en-US" sz="1600" spc="-1" strike="noStrike">
                <a:solidFill>
                  <a:srgbClr val="000000"/>
                </a:solidFill>
                <a:latin typeface="Arial"/>
                <a:ea typeface="Times New Roman"/>
              </a:rPr>
              <a:t>The Vehicle Routing Problem (VRP) is a fundamental optimization challenge in logistics and supply chain management, directly affecting transportation efficiency and operational costs. This paper provides a brief review of supply chain management (SCM) and its connection to logistics, emphasizing the importance of vehicle routing optimization. The study introduces VRP as a key optimization problem, outlining its role in minimizing delivery costs and improving distribution networks. Various VRP variants, such as Capacitated VRP (CVRP), are briefly presented to illustrate the problem’s complexity and real-world relevance, followed by a mathematical model of the CVRP. The paper explores solution methods, comparing exact, heuristic, and metaheuristic algorithms, and evaluating their effectiveness in solving large-scale VRP instances. Additionally, recent advancements integrating machine learning (ML) techniques, including reinforcement learning and deep learning, are highlighted, demonstrating their potential for dynamic and real-time VRP optimization.</a:t>
            </a:r>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CustomShape 1"/>
          <p:cNvSpPr/>
          <p:nvPr/>
        </p:nvSpPr>
        <p:spPr>
          <a:xfrm>
            <a:off x="530280" y="1447920"/>
            <a:ext cx="8076600" cy="50976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en-US" sz="1800" spc="-1" strike="noStrike" cap="all">
                <a:solidFill>
                  <a:srgbClr val="000000"/>
                </a:solidFill>
                <a:latin typeface="Arial"/>
                <a:ea typeface="DejaVu Sans"/>
              </a:rPr>
              <a:t>Vehicle Routing Problem (VRP)</a:t>
            </a:r>
            <a:endParaRPr b="0" lang="en-US" sz="1800" spc="-1" strike="noStrike">
              <a:latin typeface="Arial"/>
            </a:endParaRPr>
          </a:p>
        </p:txBody>
      </p:sp>
      <p:sp>
        <p:nvSpPr>
          <p:cNvPr id="140" name="CustomShape 2"/>
          <p:cNvSpPr/>
          <p:nvPr/>
        </p:nvSpPr>
        <p:spPr>
          <a:xfrm>
            <a:off x="357840" y="1958040"/>
            <a:ext cx="8255880" cy="2398320"/>
          </a:xfrm>
          <a:prstGeom prst="rect">
            <a:avLst/>
          </a:prstGeom>
          <a:noFill/>
          <a:ln>
            <a:noFill/>
          </a:ln>
        </p:spPr>
        <p:style>
          <a:lnRef idx="0"/>
          <a:fillRef idx="0"/>
          <a:effectRef idx="0"/>
          <a:fontRef idx="minor"/>
        </p:style>
        <p:txBody>
          <a:bodyPr lIns="90000" rIns="90000" tIns="45000" bIns="45000">
            <a:noAutofit/>
          </a:bodyPr>
          <a:p>
            <a:pPr algn="just">
              <a:lnSpc>
                <a:spcPct val="100000"/>
              </a:lnSpc>
            </a:pPr>
            <a:r>
              <a:rPr b="0" lang="en-US" sz="1800" spc="-1" strike="noStrike">
                <a:solidFill>
                  <a:srgbClr val="000000"/>
                </a:solidFill>
                <a:latin typeface="Arial"/>
                <a:ea typeface="DejaVu Sans"/>
              </a:rPr>
              <a:t>Vehicle Routing Problem (VRP) is a combinatorial optimization problem that seeks to determine the most efficient routes for a fleet of vehicles delivering goods to a set of customers. As illustrated, each node represents a customer, and vehicles, starting from a central depot, must deliver goods to each customer before returning to the depot. Similar to the TSP, the VRP belongs to the class of NP-hard optimization challenges, meaning that as the number of customers increases, the computational complexity grows exponentially, making exact solutions impractical for large instances. </a:t>
            </a:r>
            <a:endParaRPr b="0" lang="en-US" sz="1800" spc="-1" strike="noStrike">
              <a:latin typeface="Arial"/>
            </a:endParaRPr>
          </a:p>
        </p:txBody>
      </p:sp>
      <p:pic>
        <p:nvPicPr>
          <p:cNvPr id="141" name="Picture 1" descr=""/>
          <p:cNvPicPr/>
          <p:nvPr/>
        </p:nvPicPr>
        <p:blipFill>
          <a:blip r:embed="rId1"/>
          <a:stretch/>
        </p:blipFill>
        <p:spPr>
          <a:xfrm>
            <a:off x="2957760" y="4356360"/>
            <a:ext cx="3220920" cy="2280960"/>
          </a:xfrm>
          <a:prstGeom prst="rect">
            <a:avLst/>
          </a:prstGeom>
          <a:ln>
            <a:solidFill>
              <a:schemeClr val="tx1"/>
            </a:solid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CustomShape 1"/>
          <p:cNvSpPr/>
          <p:nvPr/>
        </p:nvSpPr>
        <p:spPr>
          <a:xfrm>
            <a:off x="268200" y="1394640"/>
            <a:ext cx="8228880" cy="44388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en-US" sz="1800" spc="-1" strike="noStrike">
                <a:solidFill>
                  <a:srgbClr val="000000"/>
                </a:solidFill>
                <a:latin typeface="Arial"/>
                <a:ea typeface="DejaVu Sans"/>
              </a:rPr>
              <a:t>SOLUTION METHODS OF VRP</a:t>
            </a:r>
            <a:endParaRPr b="0" lang="en-US" sz="1800" spc="-1" strike="noStrike">
              <a:latin typeface="Arial"/>
            </a:endParaRPr>
          </a:p>
        </p:txBody>
      </p:sp>
      <p:sp>
        <p:nvSpPr>
          <p:cNvPr id="143" name="CustomShape 2"/>
          <p:cNvSpPr/>
          <p:nvPr/>
        </p:nvSpPr>
        <p:spPr>
          <a:xfrm>
            <a:off x="382680" y="1831680"/>
            <a:ext cx="8378280" cy="3991680"/>
          </a:xfrm>
          <a:prstGeom prst="rect">
            <a:avLst/>
          </a:prstGeom>
          <a:noFill/>
          <a:ln>
            <a:noFill/>
          </a:ln>
        </p:spPr>
        <p:style>
          <a:lnRef idx="0"/>
          <a:fillRef idx="0"/>
          <a:effectRef idx="0"/>
          <a:fontRef idx="minor"/>
        </p:style>
        <p:txBody>
          <a:bodyPr lIns="90000" rIns="90000" tIns="45000" bIns="45000">
            <a:noAutofit/>
          </a:bodyPr>
          <a:p>
            <a:pPr algn="just">
              <a:lnSpc>
                <a:spcPct val="100000"/>
              </a:lnSpc>
            </a:pPr>
            <a:r>
              <a:rPr b="0" lang="sr-Latn-RS" sz="1800" spc="-1" strike="noStrike">
                <a:solidFill>
                  <a:srgbClr val="000000"/>
                </a:solidFill>
                <a:latin typeface="Arial"/>
                <a:ea typeface="DejaVu Sans"/>
              </a:rPr>
              <a:t>The VRP has been extensively studied in the literature, leading to the development of various solution methods categorized into </a:t>
            </a:r>
            <a:r>
              <a:rPr b="1" lang="sr-Latn-RS" sz="1800" spc="-1" strike="noStrike">
                <a:solidFill>
                  <a:srgbClr val="000000"/>
                </a:solidFill>
                <a:latin typeface="Arial"/>
                <a:ea typeface="DejaVu Sans"/>
              </a:rPr>
              <a:t>exact, heuristic, and metaheuristic approaches</a:t>
            </a:r>
            <a:r>
              <a:rPr b="1" lang="en-US" sz="1800" spc="-1" strike="noStrike">
                <a:solidFill>
                  <a:srgbClr val="000000"/>
                </a:solidFill>
                <a:latin typeface="Arial"/>
                <a:ea typeface="DejaVu Sans"/>
              </a:rPr>
              <a:t>,</a:t>
            </a:r>
            <a:r>
              <a:rPr b="0" lang="en-US" sz="1800" spc="-1" strike="noStrike">
                <a:solidFill>
                  <a:srgbClr val="000000"/>
                </a:solidFill>
                <a:latin typeface="Arial"/>
                <a:ea typeface="DejaVu Sans"/>
              </a:rPr>
              <a:t> as well as </a:t>
            </a:r>
            <a:r>
              <a:rPr b="1" lang="en-US" sz="1800" spc="-1" strike="noStrike">
                <a:solidFill>
                  <a:srgbClr val="000000"/>
                </a:solidFill>
                <a:latin typeface="Arial"/>
                <a:ea typeface="DejaVu Sans"/>
              </a:rPr>
              <a:t>machine learning methods</a:t>
            </a:r>
            <a:r>
              <a:rPr b="0" lang="en-US" sz="1800" spc="-1" strike="noStrike">
                <a:solidFill>
                  <a:srgbClr val="000000"/>
                </a:solidFill>
                <a:latin typeface="Arial"/>
                <a:ea typeface="DejaVu Sans"/>
              </a:rPr>
              <a:t>.</a:t>
            </a:r>
            <a:endParaRPr b="0" lang="en-US" sz="1800" spc="-1" strike="noStrike">
              <a:latin typeface="Arial"/>
            </a:endParaRPr>
          </a:p>
          <a:p>
            <a:pPr algn="just">
              <a:lnSpc>
                <a:spcPct val="100000"/>
              </a:lnSpc>
            </a:pPr>
            <a:r>
              <a:rPr b="0" lang="sr-Latn-RS" sz="1800" spc="-1" strike="noStrike">
                <a:solidFill>
                  <a:srgbClr val="000000"/>
                </a:solidFill>
                <a:latin typeface="Arial"/>
                <a:ea typeface="DejaVu Sans"/>
              </a:rPr>
              <a:t>The most effective approaches for large-scale VRPs are </a:t>
            </a:r>
            <a:r>
              <a:rPr b="1" lang="sr-Latn-RS" sz="1800" spc="-1" strike="noStrike">
                <a:solidFill>
                  <a:srgbClr val="000000"/>
                </a:solidFill>
                <a:latin typeface="Arial"/>
                <a:ea typeface="DejaVu Sans"/>
              </a:rPr>
              <a:t>metaheuristic algorithms</a:t>
            </a:r>
            <a:r>
              <a:rPr b="0" lang="sr-Latn-RS" sz="1800" spc="-1" strike="noStrike">
                <a:solidFill>
                  <a:srgbClr val="000000"/>
                </a:solidFill>
                <a:latin typeface="Arial"/>
                <a:ea typeface="DejaVu Sans"/>
              </a:rPr>
              <a:t>. </a:t>
            </a:r>
            <a:r>
              <a:rPr b="0" lang="en-US" sz="1800" spc="-1" strike="noStrike">
                <a:solidFill>
                  <a:srgbClr val="000000"/>
                </a:solidFill>
                <a:latin typeface="Arial"/>
                <a:ea typeface="DejaVu Sans"/>
              </a:rPr>
              <a:t>Metaheuristic algorithms, or metaheuristics in short, represent the high-level optimization techniques designed to efficiently explore large solution spaces, balancing exploitation (local search) and exploration (global search) to avoid local optima. Unlike exact algorithms, metaheuristics are stochastic algorithms which do not guarantee an optimal solution but provide high-quality approximations within reasonable computational time, making them ideal for complex combinatorial problems such as the VRP.</a:t>
            </a:r>
            <a:endParaRPr b="0" lang="en-US" sz="1800" spc="-1" strike="noStrike">
              <a:latin typeface="Arial"/>
            </a:endParaRPr>
          </a:p>
          <a:p>
            <a:pPr>
              <a:lnSpc>
                <a:spcPct val="100000"/>
              </a:lnSpc>
            </a:pPr>
            <a:endParaRPr b="0" lang="en-US" sz="1800" spc="-1" strike="noStrike">
              <a:latin typeface="Arial"/>
            </a:endParaRPr>
          </a:p>
        </p:txBody>
      </p:sp>
      <p:pic>
        <p:nvPicPr>
          <p:cNvPr id="144" name="Picture 1" descr=""/>
          <p:cNvPicPr/>
          <p:nvPr/>
        </p:nvPicPr>
        <p:blipFill>
          <a:blip r:embed="rId1"/>
          <a:srcRect l="0" t="35841" r="1324" b="0"/>
          <a:stretch/>
        </p:blipFill>
        <p:spPr>
          <a:xfrm>
            <a:off x="1792080" y="5019120"/>
            <a:ext cx="5559840" cy="1753200"/>
          </a:xfrm>
          <a:prstGeom prst="rect">
            <a:avLst/>
          </a:prstGeom>
          <a:ln>
            <a:solidFill>
              <a:schemeClr val="tx1"/>
            </a:solid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CustomShape 1"/>
          <p:cNvSpPr/>
          <p:nvPr/>
        </p:nvSpPr>
        <p:spPr>
          <a:xfrm>
            <a:off x="228600" y="1523880"/>
            <a:ext cx="8228880" cy="44388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en-US" sz="1800" spc="-1" strike="noStrike">
                <a:solidFill>
                  <a:srgbClr val="000000"/>
                </a:solidFill>
                <a:latin typeface="Arial"/>
                <a:ea typeface="DejaVu Sans"/>
              </a:rPr>
              <a:t>CONCLUSION</a:t>
            </a:r>
            <a:endParaRPr b="0" lang="en-US" sz="1800" spc="-1" strike="noStrike">
              <a:latin typeface="Arial"/>
            </a:endParaRPr>
          </a:p>
        </p:txBody>
      </p:sp>
      <p:sp>
        <p:nvSpPr>
          <p:cNvPr id="146" name="CustomShape 2"/>
          <p:cNvSpPr/>
          <p:nvPr/>
        </p:nvSpPr>
        <p:spPr>
          <a:xfrm>
            <a:off x="382680" y="1968120"/>
            <a:ext cx="8378280" cy="4740480"/>
          </a:xfrm>
          <a:prstGeom prst="rect">
            <a:avLst/>
          </a:prstGeom>
          <a:noFill/>
          <a:ln>
            <a:noFill/>
          </a:ln>
        </p:spPr>
        <p:style>
          <a:lnRef idx="0"/>
          <a:fillRef idx="0"/>
          <a:effectRef idx="0"/>
          <a:fontRef idx="minor"/>
        </p:style>
        <p:txBody>
          <a:bodyPr lIns="90000" rIns="90000" tIns="45000" bIns="45000">
            <a:noAutofit/>
          </a:bodyPr>
          <a:p>
            <a:pPr algn="just">
              <a:lnSpc>
                <a:spcPct val="100000"/>
              </a:lnSpc>
            </a:pPr>
            <a:r>
              <a:rPr b="0" lang="en-US" sz="1800" spc="-1" strike="noStrike">
                <a:solidFill>
                  <a:srgbClr val="000000"/>
                </a:solidFill>
                <a:latin typeface="Arial"/>
                <a:ea typeface="DejaVu Sans"/>
              </a:rPr>
              <a:t>This study provided a brief review of popular Vehicle Routing Problem (VRP) and its significance in logistics and supply chain management, focusing on optimization strategies to improve cost efficiency and service quality. As derived from the traditional travelling salesman problem from the point of its complexity, VRP is introduced with its different variants. As solution methods for solving the VRP and its variants, techinques such as exact algorithms, heuristics and metaheuristics are proposed. While exact algorithms ensure optimality, their practical limitations in large-scale scenarios necessitate the use of heuristic and metaheuristic approaches, which offer high-quality approximations with reasonable computational effort. Recent advances introduced machine learning techniques to further improve VRP solutions, enabling dynamic and data-driven decision-making in modern logistics. As businesses face growing demands for faster and more sustainable transportation, future research should explore hybrid approaches combining metaheuristics, artificial intelligence, and real-time optimization techniques to address the complexities of evolving supply chain networks.</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EMC2018Template</Template>
  <TotalTime>142</TotalTime>
  <Application>LibreOffice/6.4.7.2$Linux_X86_64 LibreOffice_project/40$Build-2</Application>
  <Words>612</Words>
  <Paragraphs>12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2019-06-14T07:35:29Z</dcterms:created>
  <dc:creator>Administrator</dc:creator>
  <dc:description/>
  <dc:language>en-US</dc:language>
  <cp:lastModifiedBy>Mića Đurđev</cp:lastModifiedBy>
  <cp:lastPrinted>2006-10-31T13:20:16Z</cp:lastPrinted>
  <dcterms:modified xsi:type="dcterms:W3CDTF">2025-06-13T10:01:35Z</dcterms:modified>
  <cp:revision>13</cp:revision>
  <dc:subject/>
  <dc:title>Slide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On-screen Show (4:3)</vt:lpwstr>
  </property>
  <property fmtid="{D5CDD505-2E9C-101B-9397-08002B2CF9AE}" pid="9" name="ScaleCrop">
    <vt:bool>0</vt:bool>
  </property>
  <property fmtid="{D5CDD505-2E9C-101B-9397-08002B2CF9AE}" pid="10" name="ShareDoc">
    <vt:bool>0</vt:bool>
  </property>
  <property fmtid="{D5CDD505-2E9C-101B-9397-08002B2CF9AE}" pid="11" name="Slides">
    <vt:i4>4</vt:i4>
  </property>
</Properties>
</file>